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jsaD9iixlOsAafsb+9iZeBcAoG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enturyGothic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0" type="dt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1" type="ftr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 showMasterSp="0">
  <p:cSld name="Panoramic Picture with Ca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30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7" name="Google Shape;127;p3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-16713" r="-1699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0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0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10196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0"/>
            <p:cNvSpPr/>
            <p:nvPr/>
          </p:nvSpPr>
          <p:spPr>
            <a:xfrm rot="10204164">
              <a:off x="426788" y="4564241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0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0"/>
            <p:cNvSpPr/>
            <p:nvPr/>
          </p:nvSpPr>
          <p:spPr>
            <a:xfrm rot="10800000">
              <a:off x="485023" y="2670079"/>
              <a:ext cx="8182128" cy="2130508"/>
            </a:xfrm>
            <a:custGeom>
              <a:rect b="b" l="l" r="r" t="t"/>
              <a:pathLst>
                <a:path extrusionOk="0" h="9621" w="1000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0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37" name="Google Shape;137;p30"/>
          <p:cNvSpPr txBox="1"/>
          <p:nvPr>
            <p:ph type="title"/>
          </p:nvPr>
        </p:nvSpPr>
        <p:spPr>
          <a:xfrm>
            <a:off x="866441" y="4961454"/>
            <a:ext cx="642200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0"/>
          <p:cNvSpPr/>
          <p:nvPr>
            <p:ph idx="2" type="pic"/>
          </p:nvPr>
        </p:nvSpPr>
        <p:spPr>
          <a:xfrm>
            <a:off x="866441" y="685800"/>
            <a:ext cx="6422004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139" name="Google Shape;139;p30"/>
          <p:cNvSpPr txBox="1"/>
          <p:nvPr>
            <p:ph idx="1" type="body"/>
          </p:nvPr>
        </p:nvSpPr>
        <p:spPr>
          <a:xfrm>
            <a:off x="866440" y="5528192"/>
            <a:ext cx="6422004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40" name="Google Shape;140;p30"/>
          <p:cNvSpPr txBox="1"/>
          <p:nvPr>
            <p:ph idx="10" type="dt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1" type="ftr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31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6" name="Google Shape;146;p3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-16713" r="-1699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1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1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1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10196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1"/>
            <p:cNvSpPr/>
            <p:nvPr/>
          </p:nvSpPr>
          <p:spPr>
            <a:xfrm rot="-589932">
              <a:off x="6359946" y="2780895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1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1"/>
            <p:cNvSpPr/>
            <p:nvPr/>
          </p:nvSpPr>
          <p:spPr>
            <a:xfrm>
              <a:off x="485023" y="2854646"/>
              <a:ext cx="8182128" cy="2130508"/>
            </a:xfrm>
            <a:custGeom>
              <a:rect b="b" l="l" r="r" t="t"/>
              <a:pathLst>
                <a:path extrusionOk="0" h="9621" w="1000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1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56" name="Google Shape;156;p31"/>
          <p:cNvSpPr txBox="1"/>
          <p:nvPr>
            <p:ph type="title"/>
          </p:nvPr>
        </p:nvSpPr>
        <p:spPr>
          <a:xfrm>
            <a:off x="866440" y="927100"/>
            <a:ext cx="6422005" cy="169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1"/>
          <p:cNvSpPr txBox="1"/>
          <p:nvPr>
            <p:ph idx="1" type="body"/>
          </p:nvPr>
        </p:nvSpPr>
        <p:spPr>
          <a:xfrm>
            <a:off x="866440" y="3488023"/>
            <a:ext cx="6422005" cy="2536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58" name="Google Shape;158;p31"/>
          <p:cNvSpPr txBox="1"/>
          <p:nvPr>
            <p:ph idx="10" type="dt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1"/>
          <p:cNvSpPr txBox="1"/>
          <p:nvPr>
            <p:ph idx="11" type="ftr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1"/>
          <p:cNvSpPr txBox="1"/>
          <p:nvPr>
            <p:ph idx="12" type="sldNum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64" name="Google Shape;164;p3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-16713" r="-1699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10196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 rot="-589932">
              <a:off x="6359946" y="4309201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485023" y="4381500"/>
              <a:ext cx="8182128" cy="2130508"/>
            </a:xfrm>
            <a:custGeom>
              <a:rect b="b" l="l" r="r" t="t"/>
              <a:pathLst>
                <a:path extrusionOk="0" h="9621" w="1000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73" name="Google Shape;173;p32"/>
          <p:cNvSpPr txBox="1"/>
          <p:nvPr/>
        </p:nvSpPr>
        <p:spPr>
          <a:xfrm>
            <a:off x="647430" y="651690"/>
            <a:ext cx="60159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4" name="Google Shape;174;p32"/>
          <p:cNvSpPr txBox="1"/>
          <p:nvPr/>
        </p:nvSpPr>
        <p:spPr>
          <a:xfrm>
            <a:off x="7069418" y="2900292"/>
            <a:ext cx="61906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5" name="Google Shape;175;p32"/>
          <p:cNvSpPr txBox="1"/>
          <p:nvPr>
            <p:ph type="title"/>
          </p:nvPr>
        </p:nvSpPr>
        <p:spPr>
          <a:xfrm>
            <a:off x="1128060" y="927099"/>
            <a:ext cx="6160385" cy="2882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1387278" y="3809278"/>
            <a:ext cx="5646143" cy="33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7" name="Google Shape;177;p32"/>
          <p:cNvSpPr txBox="1"/>
          <p:nvPr>
            <p:ph idx="2" type="body"/>
          </p:nvPr>
        </p:nvSpPr>
        <p:spPr>
          <a:xfrm>
            <a:off x="866440" y="5000816"/>
            <a:ext cx="6343673" cy="1010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8" name="Google Shape;178;p32"/>
          <p:cNvSpPr txBox="1"/>
          <p:nvPr>
            <p:ph idx="10" type="dt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2"/>
          <p:cNvSpPr txBox="1"/>
          <p:nvPr>
            <p:ph idx="11" type="ftr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2"/>
          <p:cNvSpPr txBox="1"/>
          <p:nvPr>
            <p:ph idx="12" type="sldNum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33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84" name="Google Shape;184;p3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-16713" r="-1699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10196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 rot="-589932">
              <a:off x="6359946" y="431124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485023" y="4381500"/>
              <a:ext cx="8182128" cy="2130508"/>
            </a:xfrm>
            <a:custGeom>
              <a:rect b="b" l="l" r="r" t="t"/>
              <a:pathLst>
                <a:path extrusionOk="0" h="9621" w="1000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93" name="Google Shape;193;p33"/>
          <p:cNvSpPr txBox="1"/>
          <p:nvPr>
            <p:ph type="title"/>
          </p:nvPr>
        </p:nvSpPr>
        <p:spPr>
          <a:xfrm>
            <a:off x="866440" y="2057400"/>
            <a:ext cx="6422005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866441" y="5024908"/>
            <a:ext cx="6422004" cy="99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5" name="Google Shape;195;p33"/>
          <p:cNvSpPr txBox="1"/>
          <p:nvPr>
            <p:ph idx="10" type="dt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3"/>
          <p:cNvSpPr txBox="1"/>
          <p:nvPr>
            <p:ph idx="11" type="ftr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3"/>
          <p:cNvSpPr txBox="1"/>
          <p:nvPr>
            <p:ph idx="12" type="sldNum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type="title"/>
          </p:nvPr>
        </p:nvSpPr>
        <p:spPr>
          <a:xfrm>
            <a:off x="866440" y="927100"/>
            <a:ext cx="6423593" cy="709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4"/>
          <p:cNvSpPr txBox="1"/>
          <p:nvPr>
            <p:ph idx="1" type="body"/>
          </p:nvPr>
        </p:nvSpPr>
        <p:spPr>
          <a:xfrm>
            <a:off x="866440" y="2489200"/>
            <a:ext cx="2313432" cy="657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2" name="Google Shape;202;p34"/>
          <p:cNvSpPr txBox="1"/>
          <p:nvPr>
            <p:ph idx="2" type="body"/>
          </p:nvPr>
        </p:nvSpPr>
        <p:spPr>
          <a:xfrm>
            <a:off x="866440" y="3147164"/>
            <a:ext cx="2313432" cy="2888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03" name="Google Shape;203;p34"/>
          <p:cNvSpPr txBox="1"/>
          <p:nvPr>
            <p:ph idx="3" type="body"/>
          </p:nvPr>
        </p:nvSpPr>
        <p:spPr>
          <a:xfrm>
            <a:off x="3405614" y="2489200"/>
            <a:ext cx="2318918" cy="657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4" name="Google Shape;204;p34"/>
          <p:cNvSpPr txBox="1"/>
          <p:nvPr>
            <p:ph idx="4" type="body"/>
          </p:nvPr>
        </p:nvSpPr>
        <p:spPr>
          <a:xfrm>
            <a:off x="3408471" y="3147164"/>
            <a:ext cx="2318918" cy="2888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05" name="Google Shape;205;p34"/>
          <p:cNvSpPr txBox="1"/>
          <p:nvPr>
            <p:ph idx="5" type="body"/>
          </p:nvPr>
        </p:nvSpPr>
        <p:spPr>
          <a:xfrm>
            <a:off x="5958642" y="2489200"/>
            <a:ext cx="2318918" cy="657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6" name="Google Shape;206;p34"/>
          <p:cNvSpPr txBox="1"/>
          <p:nvPr>
            <p:ph idx="6" type="body"/>
          </p:nvPr>
        </p:nvSpPr>
        <p:spPr>
          <a:xfrm>
            <a:off x="5960935" y="3147164"/>
            <a:ext cx="2316625" cy="2888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07" name="Google Shape;207;p34"/>
          <p:cNvCxnSpPr/>
          <p:nvPr/>
        </p:nvCxnSpPr>
        <p:spPr>
          <a:xfrm>
            <a:off x="3294530" y="2489201"/>
            <a:ext cx="0" cy="3546328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34"/>
          <p:cNvCxnSpPr/>
          <p:nvPr/>
        </p:nvCxnSpPr>
        <p:spPr>
          <a:xfrm>
            <a:off x="5849521" y="2489201"/>
            <a:ext cx="0" cy="3546328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34"/>
          <p:cNvSpPr txBox="1"/>
          <p:nvPr>
            <p:ph idx="10" type="dt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4"/>
          <p:cNvSpPr txBox="1"/>
          <p:nvPr>
            <p:ph idx="11" type="ftr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4"/>
          <p:cNvSpPr txBox="1"/>
          <p:nvPr>
            <p:ph idx="12" type="sldNum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type="title"/>
          </p:nvPr>
        </p:nvSpPr>
        <p:spPr>
          <a:xfrm>
            <a:off x="866440" y="927100"/>
            <a:ext cx="6345260" cy="709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866440" y="4179596"/>
            <a:ext cx="2313432" cy="657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5" name="Google Shape;215;p35"/>
          <p:cNvSpPr/>
          <p:nvPr>
            <p:ph idx="2" type="pic"/>
          </p:nvPr>
        </p:nvSpPr>
        <p:spPr>
          <a:xfrm>
            <a:off x="1019055" y="2489200"/>
            <a:ext cx="2015144" cy="1447342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216" name="Google Shape;216;p35"/>
          <p:cNvSpPr txBox="1"/>
          <p:nvPr>
            <p:ph idx="3" type="body"/>
          </p:nvPr>
        </p:nvSpPr>
        <p:spPr>
          <a:xfrm>
            <a:off x="866439" y="4837558"/>
            <a:ext cx="2313432" cy="1187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7" name="Google Shape;217;p35"/>
          <p:cNvSpPr txBox="1"/>
          <p:nvPr>
            <p:ph idx="4" type="body"/>
          </p:nvPr>
        </p:nvSpPr>
        <p:spPr>
          <a:xfrm>
            <a:off x="3411125" y="4179595"/>
            <a:ext cx="2318918" cy="657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8" name="Google Shape;218;p35"/>
          <p:cNvSpPr/>
          <p:nvPr>
            <p:ph idx="5" type="pic"/>
          </p:nvPr>
        </p:nvSpPr>
        <p:spPr>
          <a:xfrm>
            <a:off x="3553189" y="2489200"/>
            <a:ext cx="2015144" cy="1447342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219" name="Google Shape;219;p35"/>
          <p:cNvSpPr txBox="1"/>
          <p:nvPr>
            <p:ph idx="6" type="body"/>
          </p:nvPr>
        </p:nvSpPr>
        <p:spPr>
          <a:xfrm>
            <a:off x="3411125" y="4848208"/>
            <a:ext cx="2318918" cy="1187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20" name="Google Shape;220;p35"/>
          <p:cNvSpPr txBox="1"/>
          <p:nvPr>
            <p:ph idx="7" type="body"/>
          </p:nvPr>
        </p:nvSpPr>
        <p:spPr>
          <a:xfrm>
            <a:off x="5958642" y="4179596"/>
            <a:ext cx="2318918" cy="657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21" name="Google Shape;221;p35"/>
          <p:cNvSpPr/>
          <p:nvPr>
            <p:ph idx="8" type="pic"/>
          </p:nvPr>
        </p:nvSpPr>
        <p:spPr>
          <a:xfrm>
            <a:off x="6108641" y="2489200"/>
            <a:ext cx="2015144" cy="1447342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222" name="Google Shape;222;p35"/>
          <p:cNvSpPr txBox="1"/>
          <p:nvPr>
            <p:ph idx="9" type="body"/>
          </p:nvPr>
        </p:nvSpPr>
        <p:spPr>
          <a:xfrm>
            <a:off x="5958642" y="4837558"/>
            <a:ext cx="2318918" cy="1187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23" name="Google Shape;223;p35"/>
          <p:cNvCxnSpPr/>
          <p:nvPr/>
        </p:nvCxnSpPr>
        <p:spPr>
          <a:xfrm>
            <a:off x="3290019" y="2489201"/>
            <a:ext cx="0" cy="3546328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4" name="Google Shape;224;p35"/>
          <p:cNvCxnSpPr/>
          <p:nvPr/>
        </p:nvCxnSpPr>
        <p:spPr>
          <a:xfrm>
            <a:off x="5849521" y="2489201"/>
            <a:ext cx="0" cy="3546328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p35"/>
          <p:cNvSpPr txBox="1"/>
          <p:nvPr>
            <p:ph idx="10" type="dt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5"/>
          <p:cNvSpPr txBox="1"/>
          <p:nvPr>
            <p:ph idx="11" type="ftr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5"/>
          <p:cNvSpPr txBox="1"/>
          <p:nvPr>
            <p:ph idx="12" type="sldNum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>
            <p:ph type="title"/>
          </p:nvPr>
        </p:nvSpPr>
        <p:spPr>
          <a:xfrm>
            <a:off x="866440" y="927099"/>
            <a:ext cx="6345260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6"/>
          <p:cNvSpPr txBox="1"/>
          <p:nvPr>
            <p:ph idx="1" type="body"/>
          </p:nvPr>
        </p:nvSpPr>
        <p:spPr>
          <a:xfrm rot="5400000">
            <a:off x="2271712" y="1081870"/>
            <a:ext cx="3530600" cy="6345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31" name="Google Shape;231;p36"/>
          <p:cNvSpPr txBox="1"/>
          <p:nvPr>
            <p:ph idx="10" type="dt"/>
          </p:nvPr>
        </p:nvSpPr>
        <p:spPr>
          <a:xfrm>
            <a:off x="7621301" y="6387910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6"/>
          <p:cNvSpPr txBox="1"/>
          <p:nvPr>
            <p:ph idx="11" type="ftr"/>
          </p:nvPr>
        </p:nvSpPr>
        <p:spPr>
          <a:xfrm>
            <a:off x="516133" y="6387910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6"/>
          <p:cNvSpPr txBox="1"/>
          <p:nvPr>
            <p:ph idx="12" type="sldNum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37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236" name="Google Shape;236;p3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-16713" r="-1699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10196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7"/>
            <p:cNvSpPr/>
            <p:nvPr/>
          </p:nvSpPr>
          <p:spPr>
            <a:xfrm rot="4966650">
              <a:off x="4673046" y="5107506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3" name="Google Shape;243;p37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7"/>
          <p:cNvSpPr/>
          <p:nvPr/>
        </p:nvSpPr>
        <p:spPr>
          <a:xfrm rot="5400000">
            <a:off x="1299309" y="1765596"/>
            <a:ext cx="5995993" cy="3326809"/>
          </a:xfrm>
          <a:custGeom>
            <a:rect b="b" l="l" r="r" t="t"/>
            <a:pathLst>
              <a:path extrusionOk="0" h="2752" w="4960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5" name="Google Shape;245;p37"/>
          <p:cNvSpPr/>
          <p:nvPr/>
        </p:nvSpPr>
        <p:spPr>
          <a:xfrm>
            <a:off x="0" y="0"/>
            <a:ext cx="9144000" cy="6858000"/>
          </a:xfrm>
          <a:custGeom>
            <a:rect b="b" l="l" r="r" t="t"/>
            <a:pathLst>
              <a:path extrusionOk="0" h="4320" w="576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6" name="Google Shape;246;p37"/>
          <p:cNvSpPr txBox="1"/>
          <p:nvPr>
            <p:ph type="title"/>
          </p:nvPr>
        </p:nvSpPr>
        <p:spPr>
          <a:xfrm rot="5400000">
            <a:off x="4445686" y="3177042"/>
            <a:ext cx="4572001" cy="1113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37"/>
          <p:cNvSpPr txBox="1"/>
          <p:nvPr>
            <p:ph idx="1" type="body"/>
          </p:nvPr>
        </p:nvSpPr>
        <p:spPr>
          <a:xfrm rot="5400000">
            <a:off x="789205" y="1525332"/>
            <a:ext cx="4572001" cy="4416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8" name="Google Shape;248;p37"/>
          <p:cNvSpPr txBox="1"/>
          <p:nvPr>
            <p:ph idx="10" type="dt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37"/>
          <p:cNvSpPr txBox="1"/>
          <p:nvPr>
            <p:ph idx="11" type="ftr"/>
          </p:nvPr>
        </p:nvSpPr>
        <p:spPr>
          <a:xfrm>
            <a:off x="538546" y="6365498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3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7"/>
          <p:cNvSpPr txBox="1"/>
          <p:nvPr>
            <p:ph idx="12" type="sldNum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2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30" name="Google Shape;30;p2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-16713" r="-1699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2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10196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2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37" name="Google Shape;37;p22"/>
          <p:cNvSpPr txBox="1"/>
          <p:nvPr>
            <p:ph type="ctrTitle"/>
          </p:nvPr>
        </p:nvSpPr>
        <p:spPr>
          <a:xfrm>
            <a:off x="866440" y="2226503"/>
            <a:ext cx="5917679" cy="2550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subTitle"/>
          </p:nvPr>
        </p:nvSpPr>
        <p:spPr>
          <a:xfrm>
            <a:off x="866440" y="4777380"/>
            <a:ext cx="5917679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22"/>
          <p:cNvSpPr txBox="1"/>
          <p:nvPr>
            <p:ph idx="10" type="dt"/>
          </p:nvPr>
        </p:nvSpPr>
        <p:spPr>
          <a:xfrm rot="5400000">
            <a:off x="7498080" y="1828800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1" type="ftr"/>
          </p:nvPr>
        </p:nvSpPr>
        <p:spPr>
          <a:xfrm rot="5400000">
            <a:off x="6236208" y="3264408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2"/>
          <p:cNvSpPr txBox="1"/>
          <p:nvPr>
            <p:ph idx="12" type="sldNum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23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45" name="Google Shape;45;p2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-16713" r="-1699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10196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3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3"/>
            <p:cNvSpPr/>
            <p:nvPr/>
          </p:nvSpPr>
          <p:spPr>
            <a:xfrm rot="-5400000">
              <a:off x="3105027" y="1765596"/>
              <a:ext cx="5995993" cy="3326809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3" name="Google Shape;53;p23"/>
            <p:cNvSpPr/>
            <p:nvPr/>
          </p:nvSpPr>
          <p:spPr>
            <a:xfrm rot="-5912394">
              <a:off x="3320102" y="145837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3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55" name="Google Shape;55;p23"/>
          <p:cNvSpPr txBox="1"/>
          <p:nvPr>
            <p:ph type="title"/>
          </p:nvPr>
        </p:nvSpPr>
        <p:spPr>
          <a:xfrm>
            <a:off x="877534" y="2257588"/>
            <a:ext cx="3090672" cy="3020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119261" y="2257588"/>
            <a:ext cx="3082516" cy="3020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23"/>
          <p:cNvSpPr txBox="1"/>
          <p:nvPr>
            <p:ph idx="10" type="dt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1" type="ftr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66440" y="927099"/>
            <a:ext cx="6345260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" type="body"/>
          </p:nvPr>
        </p:nvSpPr>
        <p:spPr>
          <a:xfrm>
            <a:off x="866440" y="2489200"/>
            <a:ext cx="3636980" cy="353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2" type="body"/>
          </p:nvPr>
        </p:nvSpPr>
        <p:spPr>
          <a:xfrm>
            <a:off x="4640581" y="2489203"/>
            <a:ext cx="363698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66440" y="927099"/>
            <a:ext cx="6345260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>
            <a:off x="869918" y="2489200"/>
            <a:ext cx="3633502" cy="7592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1" name="Google Shape;71;p25"/>
          <p:cNvSpPr txBox="1"/>
          <p:nvPr>
            <p:ph idx="2" type="body"/>
          </p:nvPr>
        </p:nvSpPr>
        <p:spPr>
          <a:xfrm>
            <a:off x="866440" y="3248490"/>
            <a:ext cx="3636980" cy="2771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3" type="body"/>
          </p:nvPr>
        </p:nvSpPr>
        <p:spPr>
          <a:xfrm>
            <a:off x="4640581" y="2489200"/>
            <a:ext cx="3636979" cy="7566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3" name="Google Shape;73;p25"/>
          <p:cNvSpPr txBox="1"/>
          <p:nvPr>
            <p:ph idx="4" type="body"/>
          </p:nvPr>
        </p:nvSpPr>
        <p:spPr>
          <a:xfrm>
            <a:off x="4640581" y="3245835"/>
            <a:ext cx="3636980" cy="2773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0" type="dt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1" type="ftr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/>
          <p:nvPr>
            <p:ph type="title"/>
          </p:nvPr>
        </p:nvSpPr>
        <p:spPr>
          <a:xfrm>
            <a:off x="866440" y="927099"/>
            <a:ext cx="6345260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0" type="dt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1" type="ftr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2" type="sldNum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7"/>
          <p:cNvSpPr txBox="1"/>
          <p:nvPr>
            <p:ph idx="10" type="dt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1" type="ftr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2" type="sldNum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2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89" name="Google Shape;89;p2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-16713" r="-1699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10196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8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8"/>
            <p:cNvSpPr/>
            <p:nvPr/>
          </p:nvSpPr>
          <p:spPr>
            <a:xfrm rot="-5400000">
              <a:off x="2548536" y="1765596"/>
              <a:ext cx="5995993" cy="3326809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7" name="Google Shape;97;p28"/>
            <p:cNvSpPr/>
            <p:nvPr/>
          </p:nvSpPr>
          <p:spPr>
            <a:xfrm rot="-5912394">
              <a:off x="2769747" y="145837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8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99" name="Google Shape;99;p28"/>
          <p:cNvSpPr txBox="1"/>
          <p:nvPr>
            <p:ph type="title"/>
          </p:nvPr>
        </p:nvSpPr>
        <p:spPr>
          <a:xfrm>
            <a:off x="866440" y="1447800"/>
            <a:ext cx="2712590" cy="14955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" type="body"/>
          </p:nvPr>
        </p:nvSpPr>
        <p:spPr>
          <a:xfrm>
            <a:off x="4568927" y="1447800"/>
            <a:ext cx="36328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2" type="body"/>
          </p:nvPr>
        </p:nvSpPr>
        <p:spPr>
          <a:xfrm>
            <a:off x="866441" y="3086845"/>
            <a:ext cx="2712589" cy="2933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2" name="Google Shape;102;p28"/>
          <p:cNvSpPr txBox="1"/>
          <p:nvPr>
            <p:ph idx="10" type="dt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1" type="ftr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8"/>
          <p:cNvSpPr txBox="1"/>
          <p:nvPr>
            <p:ph idx="12" type="sldNum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9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8" name="Google Shape;108;p2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-16713" r="-1699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9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9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10196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9"/>
            <p:cNvSpPr/>
            <p:nvPr/>
          </p:nvSpPr>
          <p:spPr>
            <a:xfrm rot="-5400000">
              <a:off x="2852610" y="1765596"/>
              <a:ext cx="5995993" cy="3326809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6" name="Google Shape;116;p29"/>
            <p:cNvSpPr/>
            <p:nvPr/>
          </p:nvSpPr>
          <p:spPr>
            <a:xfrm rot="-5912394">
              <a:off x="3074559" y="145837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9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18" name="Google Shape;118;p29"/>
          <p:cNvSpPr txBox="1"/>
          <p:nvPr>
            <p:ph type="title"/>
          </p:nvPr>
        </p:nvSpPr>
        <p:spPr>
          <a:xfrm>
            <a:off x="866440" y="1381390"/>
            <a:ext cx="2987089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9"/>
          <p:cNvSpPr/>
          <p:nvPr>
            <p:ph idx="2" type="pic"/>
          </p:nvPr>
        </p:nvSpPr>
        <p:spPr>
          <a:xfrm>
            <a:off x="4722909" y="1320800"/>
            <a:ext cx="2791102" cy="42164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866440" y="3086100"/>
            <a:ext cx="2987089" cy="2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1" name="Google Shape;121;p29"/>
          <p:cNvSpPr txBox="1"/>
          <p:nvPr>
            <p:ph idx="10" type="dt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9"/>
          <p:cNvSpPr txBox="1"/>
          <p:nvPr>
            <p:ph idx="11" type="ftr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0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7" name="Google Shape;7;p2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3" r="-1699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2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20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0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4117"/>
                  </a:srgbClr>
                </a:gs>
                <a:gs pos="36000">
                  <a:srgbClr val="9B6BF2">
                    <a:alpha val="7058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10196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0"/>
            <p:cNvSpPr/>
            <p:nvPr/>
          </p:nvSpPr>
          <p:spPr>
            <a:xfrm rot="-589932">
              <a:off x="6359946" y="179029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0"/>
            <p:cNvSpPr/>
            <p:nvPr/>
          </p:nvSpPr>
          <p:spPr>
            <a:xfrm>
              <a:off x="485023" y="1856450"/>
              <a:ext cx="8173954" cy="4535226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20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6" name="Google Shape;16;p20"/>
          <p:cNvSpPr txBox="1"/>
          <p:nvPr>
            <p:ph type="title"/>
          </p:nvPr>
        </p:nvSpPr>
        <p:spPr>
          <a:xfrm>
            <a:off x="866440" y="927099"/>
            <a:ext cx="6345260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20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2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0"/>
          <p:cNvSpPr txBox="1"/>
          <p:nvPr>
            <p:ph idx="12" type="sldNum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57" name="Google Shape;257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10196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64" name="Google Shape;264;p1"/>
          <p:cNvSpPr txBox="1"/>
          <p:nvPr>
            <p:ph type="title"/>
          </p:nvPr>
        </p:nvSpPr>
        <p:spPr>
          <a:xfrm>
            <a:off x="866216" y="973667"/>
            <a:ext cx="2206657" cy="4833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200"/>
              <a:buFont typeface="Century Gothic"/>
              <a:buNone/>
            </a:pPr>
            <a:r>
              <a:rPr lang="en-US">
                <a:solidFill>
                  <a:srgbClr val="EBEBEB"/>
                </a:solidFill>
              </a:rPr>
              <a:t>Nutrition &amp; Autism: What Parents Should Know</a:t>
            </a:r>
            <a:endParaRPr/>
          </a:p>
        </p:txBody>
      </p:sp>
      <p:sp>
        <p:nvSpPr>
          <p:cNvPr id="265" name="Google Shape;265;p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66" name="Google Shape;266;p1"/>
          <p:cNvGrpSpPr/>
          <p:nvPr/>
        </p:nvGrpSpPr>
        <p:grpSpPr>
          <a:xfrm>
            <a:off x="3895725" y="1357781"/>
            <a:ext cx="4793456" cy="4147200"/>
            <a:chOff x="0" y="549743"/>
            <a:chExt cx="4793456" cy="4147200"/>
          </a:xfrm>
        </p:grpSpPr>
        <p:sp>
          <p:nvSpPr>
            <p:cNvPr id="267" name="Google Shape;267;p1"/>
            <p:cNvSpPr/>
            <p:nvPr/>
          </p:nvSpPr>
          <p:spPr>
            <a:xfrm>
              <a:off x="0" y="549743"/>
              <a:ext cx="4793456" cy="2021760"/>
            </a:xfrm>
            <a:prstGeom prst="roundRect">
              <a:avLst>
                <a:gd fmla="val 16667" name="adj"/>
              </a:avLst>
            </a:prstGeom>
            <a:solidFill>
              <a:srgbClr val="E33B6D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"/>
            <p:cNvSpPr txBox="1"/>
            <p:nvPr/>
          </p:nvSpPr>
          <p:spPr>
            <a:xfrm>
              <a:off x="98694" y="648437"/>
              <a:ext cx="4596068" cy="18243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entury Gothic"/>
                <a:buNone/>
              </a:pPr>
              <a:r>
                <a:rPr b="0" i="0" lang="en-US" sz="3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Feeding, supplements, and practical strategies</a:t>
              </a:r>
              <a:endPara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0" y="2675183"/>
              <a:ext cx="4793456" cy="2021760"/>
            </a:xfrm>
            <a:prstGeom prst="roundRect">
              <a:avLst>
                <a:gd fmla="val 16667" name="adj"/>
              </a:avLst>
            </a:prstGeom>
            <a:solidFill>
              <a:srgbClr val="E35E3A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"/>
            <p:cNvSpPr txBox="1"/>
            <p:nvPr/>
          </p:nvSpPr>
          <p:spPr>
            <a:xfrm>
              <a:off x="98694" y="2773877"/>
              <a:ext cx="4596068" cy="18243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entury Gothic"/>
                <a:buNone/>
              </a:pPr>
              <a:r>
                <a:rPr b="0" i="0" lang="en-US" sz="3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Steven Emerson, LCSW</a:t>
              </a:r>
              <a:endPara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1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/>
              <a:t>Important Caution</a:t>
            </a:r>
            <a:endParaRPr/>
          </a:p>
        </p:txBody>
      </p:sp>
      <p:sp>
        <p:nvSpPr>
          <p:cNvPr id="324" name="Google Shape;324;p11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Risk of too much or too little nutrients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Possible side effects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Always monitor with professionals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/>
              <a:t>Key Takeaway</a:t>
            </a:r>
            <a:endParaRPr/>
          </a:p>
        </p:txBody>
      </p:sp>
      <p:sp>
        <p:nvSpPr>
          <p:cNvPr id="330" name="Google Shape;330;p12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Supplements are not a cure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of a comprehensive plan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/>
              <a:t>Picky Eating Strategies</a:t>
            </a:r>
            <a:endParaRPr/>
          </a:p>
        </p:txBody>
      </p:sp>
      <p:sp>
        <p:nvSpPr>
          <p:cNvPr id="336" name="Google Shape;336;p13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 small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Pair new foods with favorites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praise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Keep routines consistent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/>
              <a:t>Feeding Tips</a:t>
            </a:r>
            <a:endParaRPr/>
          </a:p>
        </p:txBody>
      </p:sp>
      <p:sp>
        <p:nvSpPr>
          <p:cNvPr id="342" name="Google Shape;342;p14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Focus on exposure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Reduce pressure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mealtimes predictable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/>
              <a:t>Supporting Your Child</a:t>
            </a:r>
            <a:endParaRPr/>
          </a:p>
        </p:txBody>
      </p:sp>
      <p:sp>
        <p:nvSpPr>
          <p:cNvPr id="348" name="Google Shape;348;p15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 sensory needs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with professionals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Address medical concerns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6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/>
              <a:t>Safety First</a:t>
            </a:r>
            <a:endParaRPr/>
          </a:p>
        </p:txBody>
      </p:sp>
      <p:sp>
        <p:nvSpPr>
          <p:cNvPr id="354" name="Google Shape;354;p16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 your doctor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Avoid self-prescribing supplements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/>
              <a:t>Putting It All Together</a:t>
            </a:r>
            <a:endParaRPr/>
          </a:p>
        </p:txBody>
      </p:sp>
      <p:sp>
        <p:nvSpPr>
          <p:cNvPr id="360" name="Google Shape;360;p17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Focus on balanced nutrition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Progress takes time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 child is different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/>
              <a:t>Final Thoughts</a:t>
            </a:r>
            <a:endParaRPr/>
          </a:p>
        </p:txBody>
      </p:sp>
      <p:sp>
        <p:nvSpPr>
          <p:cNvPr id="366" name="Google Shape;366;p18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are not alone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 and consistency matter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/>
              <a:t>Questions</a:t>
            </a:r>
            <a:endParaRPr/>
          </a:p>
        </p:txBody>
      </p:sp>
      <p:sp>
        <p:nvSpPr>
          <p:cNvPr id="372" name="Google Shape;372;p19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questions do you have?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/>
              <a:t>Why Nutrition Matters</a:t>
            </a:r>
            <a:endParaRPr/>
          </a:p>
        </p:txBody>
      </p:sp>
      <p:sp>
        <p:nvSpPr>
          <p:cNvPr id="276" name="Google Shape;276;p3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Supports brain development, growth, and energy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Impacts behavior and mood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Children with autism are at higher risk for nutritional gaps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/>
              <a:t>Common Feeding Challenges</a:t>
            </a:r>
            <a:endParaRPr/>
          </a:p>
        </p:txBody>
      </p:sp>
      <p:sp>
        <p:nvSpPr>
          <p:cNvPr id="282" name="Google Shape;282;p4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Selective eating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Sensory sensitivities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 issues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Strong food preferences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/>
              <a:t>Why Picky Eating Happens</a:t>
            </a:r>
            <a:endParaRPr/>
          </a:p>
        </p:txBody>
      </p:sp>
      <p:sp>
        <p:nvSpPr>
          <p:cNvPr id="288" name="Google Shape;288;p5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Sensory sensitivities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Oral motor challenges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Anxiety around new foods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Preference for routine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/>
              <a:t>Nutritional Risks</a:t>
            </a:r>
            <a:endParaRPr/>
          </a:p>
        </p:txBody>
      </p:sp>
      <p:sp>
        <p:nvSpPr>
          <p:cNvPr id="294" name="Google Shape;294;p6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Possible vitamin and mineral deficiencies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Limited food variety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Risk of imbalanced diet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/>
              <a:t>What Are Supplements?</a:t>
            </a:r>
            <a:endParaRPr/>
          </a:p>
        </p:txBody>
      </p:sp>
      <p:sp>
        <p:nvSpPr>
          <p:cNvPr id="300" name="Google Shape;300;p7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Vitamins, minerals, and nutrients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Used to address deficiencies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 overall health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/>
              <a:t>Why Families Use Supplements</a:t>
            </a:r>
            <a:endParaRPr/>
          </a:p>
        </p:txBody>
      </p:sp>
      <p:sp>
        <p:nvSpPr>
          <p:cNvPr id="306" name="Google Shape;306;p8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Concerns about limited diets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Possible metabolic differences in autism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Hope for improved behavior or focus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/>
              <a:t>Types of Supplements</a:t>
            </a:r>
            <a:endParaRPr/>
          </a:p>
        </p:txBody>
      </p:sp>
      <p:sp>
        <p:nvSpPr>
          <p:cNvPr id="312" name="Google Shape;312;p9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Vitamins (B6, D)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Minerals (zinc, magnesium)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Omega-3s, probiotics, amino acids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/>
              <a:t>What Research Says</a:t>
            </a:r>
            <a:endParaRPr/>
          </a:p>
        </p:txBody>
      </p:sp>
      <p:sp>
        <p:nvSpPr>
          <p:cNvPr id="318" name="Google Shape;318;p10"/>
          <p:cNvSpPr txBox="1"/>
          <p:nvPr>
            <p:ph idx="1" type="body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improvements seen in behavior and GI health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 are mixed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all children respond the same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</cp:coreProperties>
</file>