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Libre Franklin"/>
      <p:regular r:id="rId18"/>
      <p:bold r:id="rId19"/>
      <p:italic r:id="rId20"/>
      <p:boldItalic r:id="rId21"/>
    </p:embeddedFont>
    <p:embeddedFont>
      <p:font typeface="Franklin Gothic"/>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g7Zvc67Bn/BN4Rf1Qr/uXxZCol0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LibreFranklin-italic.fntdata"/><Relationship Id="rId11" Type="http://schemas.openxmlformats.org/officeDocument/2006/relationships/slide" Target="slides/slide7.xml"/><Relationship Id="rId22" Type="http://schemas.openxmlformats.org/officeDocument/2006/relationships/font" Target="fonts/FranklinGothic-bold.fntdata"/><Relationship Id="rId10" Type="http://schemas.openxmlformats.org/officeDocument/2006/relationships/slide" Target="slides/slide6.xml"/><Relationship Id="rId21" Type="http://schemas.openxmlformats.org/officeDocument/2006/relationships/font" Target="fonts/LibreFranklin-boldItalic.fntdata"/><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LibreFranklin-bold.fntdata"/><Relationship Id="rId6" Type="http://schemas.openxmlformats.org/officeDocument/2006/relationships/slide" Target="slides/slide2.xml"/><Relationship Id="rId18" Type="http://schemas.openxmlformats.org/officeDocument/2006/relationships/font" Target="fonts/LibreFranklin-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a87ba0e670_0_1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g3a87ba0e670_0_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a87ba0e670_0_13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g3a87ba0e670_0_1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421bf3159d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g3421bf3159d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g3421bf3159d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6" name="Google Shape;1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4464a5d403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Google Shape;107;g34464a5d403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34464a5d403_0_1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a87ba0e670_0_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3a87ba0e670_0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9" name="Google Shape;149;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3a87ba0e670_0_2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g3a87ba0e670_0_2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g3a87ba0e670_0_2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1">
  <p:cSld name="Title 1">
    <p:bg>
      <p:bgPr>
        <a:solidFill>
          <a:schemeClr val="lt1"/>
        </a:solidFill>
      </p:bgPr>
    </p:bg>
    <p:spTree>
      <p:nvGrpSpPr>
        <p:cNvPr id="14" name="Shape 14"/>
        <p:cNvGrpSpPr/>
        <p:nvPr/>
      </p:nvGrpSpPr>
      <p:grpSpPr>
        <a:xfrm>
          <a:off x="0" y="0"/>
          <a:ext cx="0" cy="0"/>
          <a:chOff x="0" y="0"/>
          <a:chExt cx="0" cy="0"/>
        </a:xfrm>
      </p:grpSpPr>
      <p:sp>
        <p:nvSpPr>
          <p:cNvPr id="15" name="Google Shape;15;p17"/>
          <p:cNvSpPr txBox="1"/>
          <p:nvPr>
            <p:ph type="ctrTitle"/>
          </p:nvPr>
        </p:nvSpPr>
        <p:spPr>
          <a:xfrm>
            <a:off x="6309904" y="411479"/>
            <a:ext cx="5486400" cy="329184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6000"/>
              <a:buFont typeface="Franklin Gothic"/>
              <a:buNone/>
              <a:defRPr b="1" i="0" sz="60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16" name="Google Shape;16;p17"/>
          <p:cNvGrpSpPr/>
          <p:nvPr/>
        </p:nvGrpSpPr>
        <p:grpSpPr>
          <a:xfrm>
            <a:off x="1" y="758752"/>
            <a:ext cx="6099248" cy="6099248"/>
            <a:chOff x="0" y="12289"/>
            <a:chExt cx="3550" cy="3551"/>
          </a:xfrm>
        </p:grpSpPr>
        <p:sp>
          <p:nvSpPr>
            <p:cNvPr id="17" name="Google Shape;17;p17"/>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8" name="Google Shape;18;p17"/>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9" name="Google Shape;19;p17"/>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cxnSp>
        <p:nvCxnSpPr>
          <p:cNvPr id="20" name="Google Shape;20;p17"/>
          <p:cNvCxnSpPr/>
          <p:nvPr/>
        </p:nvCxnSpPr>
        <p:spPr>
          <a:xfrm>
            <a:off x="6309360" y="3950208"/>
            <a:ext cx="2133600" cy="3992"/>
          </a:xfrm>
          <a:prstGeom prst="straightConnector1">
            <a:avLst/>
          </a:prstGeom>
          <a:noFill/>
          <a:ln cap="flat" cmpd="sng" w="101600">
            <a:solidFill>
              <a:srgbClr val="5D7C3F"/>
            </a:solidFill>
            <a:prstDash val="solid"/>
            <a:miter lim="800000"/>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ntent 2">
  <p:cSld name="Title and Two Content 2">
    <p:bg>
      <p:bgPr>
        <a:solidFill>
          <a:schemeClr val="lt1"/>
        </a:solidFill>
      </p:bgPr>
    </p:bg>
    <p:spTree>
      <p:nvGrpSpPr>
        <p:cNvPr id="82" name="Shape 82"/>
        <p:cNvGrpSpPr/>
        <p:nvPr/>
      </p:nvGrpSpPr>
      <p:grpSpPr>
        <a:xfrm>
          <a:off x="0" y="0"/>
          <a:ext cx="0" cy="0"/>
          <a:chOff x="0" y="0"/>
          <a:chExt cx="0" cy="0"/>
        </a:xfrm>
      </p:grpSpPr>
      <p:grpSp>
        <p:nvGrpSpPr>
          <p:cNvPr id="83" name="Google Shape;83;g3a87ba0e670_0_120"/>
          <p:cNvGrpSpPr/>
          <p:nvPr/>
        </p:nvGrpSpPr>
        <p:grpSpPr>
          <a:xfrm rot="10800000">
            <a:off x="8870040" y="0"/>
            <a:ext cx="3325208" cy="3325208"/>
            <a:chOff x="0" y="12289"/>
            <a:chExt cx="3550" cy="3551"/>
          </a:xfrm>
        </p:grpSpPr>
        <p:sp>
          <p:nvSpPr>
            <p:cNvPr id="84" name="Google Shape;84;g3a87ba0e670_0_120"/>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85" name="Google Shape;85;g3a87ba0e670_0_120"/>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86" name="Google Shape;86;g3a87ba0e670_0_120"/>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
        <p:nvSpPr>
          <p:cNvPr id="87" name="Google Shape;87;g3a87ba0e670_0_120"/>
          <p:cNvSpPr txBox="1"/>
          <p:nvPr>
            <p:ph type="title"/>
          </p:nvPr>
        </p:nvSpPr>
        <p:spPr>
          <a:xfrm>
            <a:off x="594360" y="278129"/>
            <a:ext cx="9778500" cy="149460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g3a87ba0e670_0_120"/>
          <p:cNvSpPr txBox="1"/>
          <p:nvPr>
            <p:ph idx="1" type="body"/>
          </p:nvPr>
        </p:nvSpPr>
        <p:spPr>
          <a:xfrm>
            <a:off x="594360" y="2676525"/>
            <a:ext cx="4490700" cy="3597600"/>
          </a:xfrm>
          <a:prstGeom prst="rect">
            <a:avLst/>
          </a:prstGeom>
          <a:noFill/>
          <a:ln>
            <a:noFill/>
          </a:ln>
        </p:spPr>
        <p:txBody>
          <a:bodyPr anchorCtr="0" anchor="t" bIns="0" lIns="0" spcFirstLastPara="1" rIns="0" wrap="square" tIns="45700">
            <a:normAutofit/>
          </a:bodyPr>
          <a:lstStyle>
            <a:lvl1pPr indent="-228600" lvl="0" marL="457200" algn="l">
              <a:lnSpc>
                <a:spcPct val="90000"/>
              </a:lnSpc>
              <a:spcBef>
                <a:spcPts val="1800"/>
              </a:spcBef>
              <a:spcAft>
                <a:spcPts val="0"/>
              </a:spcAft>
              <a:buClr>
                <a:schemeClr val="dk1"/>
              </a:buClr>
              <a:buSzPts val="2000"/>
              <a:buFont typeface="Arial"/>
              <a:buNone/>
              <a:defRPr sz="2000"/>
            </a:lvl1pPr>
            <a:lvl2pPr indent="-355600" lvl="1" marL="914400" algn="l">
              <a:lnSpc>
                <a:spcPct val="90000"/>
              </a:lnSpc>
              <a:spcBef>
                <a:spcPts val="18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89" name="Google Shape;89;g3a87ba0e670_0_120"/>
          <p:cNvSpPr txBox="1"/>
          <p:nvPr>
            <p:ph idx="2" type="body"/>
          </p:nvPr>
        </p:nvSpPr>
        <p:spPr>
          <a:xfrm>
            <a:off x="5881898" y="2676525"/>
            <a:ext cx="4490700" cy="3597600"/>
          </a:xfrm>
          <a:prstGeom prst="rect">
            <a:avLst/>
          </a:prstGeom>
          <a:noFill/>
          <a:ln>
            <a:noFill/>
          </a:ln>
        </p:spPr>
        <p:txBody>
          <a:bodyPr anchorCtr="0" anchor="t" bIns="0" lIns="0" spcFirstLastPara="1" rIns="0" wrap="square" tIns="45700">
            <a:normAutofit/>
          </a:bodyPr>
          <a:lstStyle>
            <a:lvl1pPr indent="-228600" lvl="0" marL="457200" algn="l">
              <a:lnSpc>
                <a:spcPct val="90000"/>
              </a:lnSpc>
              <a:spcBef>
                <a:spcPts val="1800"/>
              </a:spcBef>
              <a:spcAft>
                <a:spcPts val="0"/>
              </a:spcAft>
              <a:buClr>
                <a:schemeClr val="dk1"/>
              </a:buClr>
              <a:buSzPts val="2000"/>
              <a:buFont typeface="Arial"/>
              <a:buNone/>
              <a:defRPr sz="2000"/>
            </a:lvl1pPr>
            <a:lvl2pPr indent="-355600" lvl="1" marL="914400" algn="l">
              <a:lnSpc>
                <a:spcPct val="90000"/>
              </a:lnSpc>
              <a:spcBef>
                <a:spcPts val="18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90" name="Google Shape;90;g3a87ba0e670_0_120"/>
          <p:cNvSpPr txBox="1"/>
          <p:nvPr>
            <p:ph idx="12" type="sldNum"/>
          </p:nvPr>
        </p:nvSpPr>
        <p:spPr>
          <a:xfrm>
            <a:off x="594360" y="6332220"/>
            <a:ext cx="523200" cy="247800"/>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
        <p:nvSpPr>
          <p:cNvPr id="91" name="Google Shape;91;g3a87ba0e670_0_120"/>
          <p:cNvSpPr txBox="1"/>
          <p:nvPr>
            <p:ph idx="10" type="dt"/>
          </p:nvPr>
        </p:nvSpPr>
        <p:spPr>
          <a:xfrm>
            <a:off x="1133648" y="6332220"/>
            <a:ext cx="1313100" cy="2478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92" name="Google Shape;92;g3a87ba0e670_0_120"/>
          <p:cNvCxnSpPr/>
          <p:nvPr/>
        </p:nvCxnSpPr>
        <p:spPr>
          <a:xfrm>
            <a:off x="594360" y="2148840"/>
            <a:ext cx="2133600" cy="3900"/>
          </a:xfrm>
          <a:prstGeom prst="straightConnector1">
            <a:avLst/>
          </a:prstGeom>
          <a:noFill/>
          <a:ln cap="flat" cmpd="sng" w="101600">
            <a:solidFill>
              <a:srgbClr val="5D7C3F"/>
            </a:solidFill>
            <a:prstDash val="solid"/>
            <a:miter lim="800000"/>
            <a:headEnd len="sm" w="sm" type="none"/>
            <a:tailEnd len="sm" w="sm" type="none"/>
          </a:ln>
        </p:spPr>
      </p:cxnSp>
    </p:spTree>
  </p:cSld>
  <p:clrMapOvr>
    <a:masterClrMapping/>
  </p:clrMapOvr>
  <p:extLst>
    <p:ext uri="{DCECCB84-F9BA-43D5-87BE-67443E8EF086}">
      <p15:sldGuideLst>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mmary 2">
  <p:cSld name="Summary 2">
    <p:bg>
      <p:bgPr>
        <a:solidFill>
          <a:schemeClr val="lt1"/>
        </a:solidFill>
      </p:bgPr>
    </p:bg>
    <p:spTree>
      <p:nvGrpSpPr>
        <p:cNvPr id="21" name="Shape 21"/>
        <p:cNvGrpSpPr/>
        <p:nvPr/>
      </p:nvGrpSpPr>
      <p:grpSpPr>
        <a:xfrm>
          <a:off x="0" y="0"/>
          <a:ext cx="0" cy="0"/>
          <a:chOff x="0" y="0"/>
          <a:chExt cx="0" cy="0"/>
        </a:xfrm>
      </p:grpSpPr>
      <p:cxnSp>
        <p:nvCxnSpPr>
          <p:cNvPr id="22" name="Google Shape;22;p20"/>
          <p:cNvCxnSpPr/>
          <p:nvPr/>
        </p:nvCxnSpPr>
        <p:spPr>
          <a:xfrm>
            <a:off x="594360" y="2148840"/>
            <a:ext cx="2133600" cy="3992"/>
          </a:xfrm>
          <a:prstGeom prst="straightConnector1">
            <a:avLst/>
          </a:prstGeom>
          <a:noFill/>
          <a:ln cap="flat" cmpd="sng" w="101600">
            <a:solidFill>
              <a:srgbClr val="5D7C3F"/>
            </a:solidFill>
            <a:prstDash val="solid"/>
            <a:miter lim="800000"/>
            <a:headEnd len="sm" w="sm" type="none"/>
            <a:tailEnd len="sm" w="sm" type="none"/>
          </a:ln>
        </p:spPr>
      </p:cxnSp>
      <p:grpSp>
        <p:nvGrpSpPr>
          <p:cNvPr id="23" name="Google Shape;23;p20"/>
          <p:cNvGrpSpPr/>
          <p:nvPr/>
        </p:nvGrpSpPr>
        <p:grpSpPr>
          <a:xfrm flipH="1" rot="5400000">
            <a:off x="0" y="3900132"/>
            <a:ext cx="2959226" cy="2959226"/>
            <a:chOff x="0" y="12289"/>
            <a:chExt cx="3550" cy="3551"/>
          </a:xfrm>
        </p:grpSpPr>
        <p:sp>
          <p:nvSpPr>
            <p:cNvPr id="24" name="Google Shape;24;p20"/>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25" name="Google Shape;25;p20"/>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26" name="Google Shape;26;p20"/>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
        <p:nvSpPr>
          <p:cNvPr id="27" name="Google Shape;27;p20"/>
          <p:cNvSpPr txBox="1"/>
          <p:nvPr>
            <p:ph type="title"/>
          </p:nvPr>
        </p:nvSpPr>
        <p:spPr>
          <a:xfrm>
            <a:off x="594360" y="102875"/>
            <a:ext cx="10873740" cy="1680205"/>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0"/>
          <p:cNvSpPr txBox="1"/>
          <p:nvPr>
            <p:ph idx="1" type="body"/>
          </p:nvPr>
        </p:nvSpPr>
        <p:spPr>
          <a:xfrm>
            <a:off x="3657600" y="2282008"/>
            <a:ext cx="7810500" cy="3699328"/>
          </a:xfrm>
          <a:prstGeom prst="rect">
            <a:avLst/>
          </a:prstGeom>
          <a:noFill/>
          <a:ln>
            <a:noFill/>
          </a:ln>
        </p:spPr>
        <p:txBody>
          <a:bodyPr anchorCtr="0" anchor="t" bIns="0" lIns="0" spcFirstLastPara="1" rIns="0" wrap="square" tIns="228600">
            <a:normAutofit/>
          </a:bodyPr>
          <a:lstStyle>
            <a:lvl1pPr indent="-355600" lvl="0" marL="457200" algn="l">
              <a:lnSpc>
                <a:spcPct val="90000"/>
              </a:lnSpc>
              <a:spcBef>
                <a:spcPts val="1800"/>
              </a:spcBef>
              <a:spcAft>
                <a:spcPts val="0"/>
              </a:spcAft>
              <a:buClr>
                <a:schemeClr val="dk1"/>
              </a:buClr>
              <a:buSzPts val="2000"/>
              <a:buFont typeface="Arial"/>
              <a:buChar char="•"/>
              <a:defRPr sz="2000"/>
            </a:lvl1pPr>
            <a:lvl2pPr indent="-355600" lvl="1" marL="914400" algn="l">
              <a:lnSpc>
                <a:spcPct val="90000"/>
              </a:lnSpc>
              <a:spcBef>
                <a:spcPts val="18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9" name="Google Shape;29;p20"/>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
        <p:nvSpPr>
          <p:cNvPr id="30" name="Google Shape;30;p20"/>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extLst>
    <p:ext uri="{DCECCB84-F9BA-43D5-87BE-67443E8EF086}">
      <p15:sldGuideLst>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p:cSld name="Section Title">
    <p:bg>
      <p:bgPr>
        <a:solidFill>
          <a:schemeClr val="accent3"/>
        </a:solidFill>
      </p:bgPr>
    </p:bg>
    <p:spTree>
      <p:nvGrpSpPr>
        <p:cNvPr id="31" name="Shape 31"/>
        <p:cNvGrpSpPr/>
        <p:nvPr/>
      </p:nvGrpSpPr>
      <p:grpSpPr>
        <a:xfrm>
          <a:off x="0" y="0"/>
          <a:ext cx="0" cy="0"/>
          <a:chOff x="0" y="0"/>
          <a:chExt cx="0" cy="0"/>
        </a:xfrm>
      </p:grpSpPr>
      <p:sp>
        <p:nvSpPr>
          <p:cNvPr id="32" name="Google Shape;32;p19"/>
          <p:cNvSpPr/>
          <p:nvPr>
            <p:ph idx="2" type="pic"/>
          </p:nvPr>
        </p:nvSpPr>
        <p:spPr>
          <a:xfrm>
            <a:off x="0" y="0"/>
            <a:ext cx="12192000" cy="6880543"/>
          </a:xfrm>
          <a:prstGeom prst="rect">
            <a:avLst/>
          </a:prstGeom>
          <a:noFill/>
          <a:ln>
            <a:noFill/>
          </a:ln>
        </p:spPr>
      </p:sp>
      <p:sp>
        <p:nvSpPr>
          <p:cNvPr id="33" name="Google Shape;33;p19"/>
          <p:cNvSpPr txBox="1"/>
          <p:nvPr>
            <p:ph type="title"/>
          </p:nvPr>
        </p:nvSpPr>
        <p:spPr>
          <a:xfrm>
            <a:off x="6309359" y="444933"/>
            <a:ext cx="5477479" cy="329184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lt1"/>
              </a:buClr>
              <a:buSzPts val="6000"/>
              <a:buFont typeface="Franklin Gothic"/>
              <a:buNone/>
              <a:defRPr b="1" i="0" sz="6000">
                <a:solidFill>
                  <a:schemeClr val="lt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9"/>
          <p:cNvSpPr/>
          <p:nvPr/>
        </p:nvSpPr>
        <p:spPr>
          <a:xfrm>
            <a:off x="6309360" y="3951843"/>
            <a:ext cx="2133600" cy="100584"/>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Tree>
  </p:cSld>
  <p:clrMapOvr>
    <a:masterClrMapping/>
  </p:clrMapOvr>
  <p:extLst>
    <p:ext uri="{DCECCB84-F9BA-43D5-87BE-67443E8EF086}">
      <p15:sldGuideLst>
        <p15:guide id="1" pos="7104">
          <p15:clr>
            <a:srgbClr val="FBAE40"/>
          </p15:clr>
        </p15:guide>
        <p15:guide id="2" pos="4344">
          <p15:clr>
            <a:srgbClr val="FBAE40"/>
          </p15:clr>
        </p15:guide>
        <p15:guide id="3" pos="4560">
          <p15:clr>
            <a:srgbClr val="FBAE40"/>
          </p15:clr>
        </p15:guide>
        <p15:guide id="4" orient="horz" pos="18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ntent">
  <p:cSld name="Title and Two Content">
    <p:bg>
      <p:bgPr>
        <a:solidFill>
          <a:schemeClr val="lt1"/>
        </a:solidFill>
      </p:bgPr>
    </p:bg>
    <p:spTree>
      <p:nvGrpSpPr>
        <p:cNvPr id="35" name="Shape 35"/>
        <p:cNvGrpSpPr/>
        <p:nvPr/>
      </p:nvGrpSpPr>
      <p:grpSpPr>
        <a:xfrm>
          <a:off x="0" y="0"/>
          <a:ext cx="0" cy="0"/>
          <a:chOff x="0" y="0"/>
          <a:chExt cx="0" cy="0"/>
        </a:xfrm>
      </p:grpSpPr>
      <p:grpSp>
        <p:nvGrpSpPr>
          <p:cNvPr id="36" name="Google Shape;36;p26"/>
          <p:cNvGrpSpPr/>
          <p:nvPr/>
        </p:nvGrpSpPr>
        <p:grpSpPr>
          <a:xfrm rot="10800000">
            <a:off x="8870040" y="0"/>
            <a:ext cx="3325208" cy="3325208"/>
            <a:chOff x="0" y="12289"/>
            <a:chExt cx="3550" cy="3551"/>
          </a:xfrm>
        </p:grpSpPr>
        <p:sp>
          <p:nvSpPr>
            <p:cNvPr id="37" name="Google Shape;37;p26"/>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38" name="Google Shape;38;p26"/>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39" name="Google Shape;39;p26"/>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
        <p:nvSpPr>
          <p:cNvPr id="40" name="Google Shape;40;p26"/>
          <p:cNvSpPr txBox="1"/>
          <p:nvPr>
            <p:ph type="title"/>
          </p:nvPr>
        </p:nvSpPr>
        <p:spPr>
          <a:xfrm>
            <a:off x="594360" y="198408"/>
            <a:ext cx="10972800" cy="1574317"/>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1" name="Google Shape;41;p26"/>
          <p:cNvCxnSpPr/>
          <p:nvPr/>
        </p:nvCxnSpPr>
        <p:spPr>
          <a:xfrm>
            <a:off x="594360" y="2148840"/>
            <a:ext cx="2133600" cy="3992"/>
          </a:xfrm>
          <a:prstGeom prst="straightConnector1">
            <a:avLst/>
          </a:prstGeom>
          <a:noFill/>
          <a:ln cap="flat" cmpd="sng" w="101600">
            <a:solidFill>
              <a:srgbClr val="5D7C3F"/>
            </a:solidFill>
            <a:prstDash val="solid"/>
            <a:miter lim="800000"/>
            <a:headEnd len="sm" w="sm" type="none"/>
            <a:tailEnd len="sm" w="sm" type="none"/>
          </a:ln>
        </p:spPr>
      </p:cxnSp>
      <p:sp>
        <p:nvSpPr>
          <p:cNvPr id="42" name="Google Shape;42;p26"/>
          <p:cNvSpPr txBox="1"/>
          <p:nvPr>
            <p:ph idx="1" type="body"/>
          </p:nvPr>
        </p:nvSpPr>
        <p:spPr>
          <a:xfrm>
            <a:off x="595523" y="2676525"/>
            <a:ext cx="5746750" cy="3597470"/>
          </a:xfrm>
          <a:prstGeom prst="rect">
            <a:avLst/>
          </a:prstGeom>
          <a:noFill/>
          <a:ln>
            <a:noFill/>
          </a:ln>
        </p:spPr>
        <p:txBody>
          <a:bodyPr anchorCtr="0" anchor="t" bIns="45700" lIns="0" spcFirstLastPara="1" rIns="91425" wrap="square" tIns="45700">
            <a:normAutofit/>
          </a:bodyPr>
          <a:lstStyle>
            <a:lvl1pPr indent="-228600" lvl="0" marL="457200" algn="l">
              <a:lnSpc>
                <a:spcPct val="90000"/>
              </a:lnSpc>
              <a:spcBef>
                <a:spcPts val="1800"/>
              </a:spcBef>
              <a:spcAft>
                <a:spcPts val="0"/>
              </a:spcAft>
              <a:buClr>
                <a:schemeClr val="dk1"/>
              </a:buClr>
              <a:buSzPts val="2000"/>
              <a:buNone/>
              <a:defRPr sz="20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3" name="Google Shape;43;p26"/>
          <p:cNvSpPr txBox="1"/>
          <p:nvPr>
            <p:ph idx="2" type="body"/>
          </p:nvPr>
        </p:nvSpPr>
        <p:spPr>
          <a:xfrm>
            <a:off x="7620000" y="2676525"/>
            <a:ext cx="3947160" cy="3597470"/>
          </a:xfrm>
          <a:prstGeom prst="rect">
            <a:avLst/>
          </a:prstGeom>
          <a:noFill/>
          <a:ln>
            <a:noFill/>
          </a:ln>
        </p:spPr>
        <p:txBody>
          <a:bodyPr anchorCtr="0" anchor="t" bIns="45700" lIns="0" spcFirstLastPara="1" rIns="91425" wrap="square" tIns="45700">
            <a:normAutofit/>
          </a:bodyPr>
          <a:lstStyle>
            <a:lvl1pPr indent="-355600" lvl="0" marL="457200" algn="l">
              <a:lnSpc>
                <a:spcPct val="90000"/>
              </a:lnSpc>
              <a:spcBef>
                <a:spcPts val="1800"/>
              </a:spcBef>
              <a:spcAft>
                <a:spcPts val="0"/>
              </a:spcAft>
              <a:buClr>
                <a:schemeClr val="dk1"/>
              </a:buClr>
              <a:buSzPts val="2000"/>
              <a:buFont typeface="Arial"/>
              <a:buChar char="•"/>
              <a:defRPr sz="2000"/>
            </a:lvl1pPr>
            <a:lvl2pPr indent="-355600" lvl="1" marL="914400" algn="l">
              <a:lnSpc>
                <a:spcPct val="90000"/>
              </a:lnSpc>
              <a:spcBef>
                <a:spcPts val="18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4" name="Google Shape;44;p26"/>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6"/>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Picture">
  <p:cSld name="Title Content and Picture">
    <p:bg>
      <p:bgPr>
        <a:solidFill>
          <a:schemeClr val="lt1"/>
        </a:solidFill>
      </p:bgPr>
    </p:bg>
    <p:spTree>
      <p:nvGrpSpPr>
        <p:cNvPr id="46" name="Shape 46"/>
        <p:cNvGrpSpPr/>
        <p:nvPr/>
      </p:nvGrpSpPr>
      <p:grpSpPr>
        <a:xfrm>
          <a:off x="0" y="0"/>
          <a:ext cx="0" cy="0"/>
          <a:chOff x="0" y="0"/>
          <a:chExt cx="0" cy="0"/>
        </a:xfrm>
      </p:grpSpPr>
      <p:sp>
        <p:nvSpPr>
          <p:cNvPr id="47" name="Google Shape;47;p24"/>
          <p:cNvSpPr txBox="1"/>
          <p:nvPr>
            <p:ph type="title"/>
          </p:nvPr>
        </p:nvSpPr>
        <p:spPr>
          <a:xfrm>
            <a:off x="575310" y="278129"/>
            <a:ext cx="5063490" cy="2354026"/>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4"/>
          <p:cNvSpPr txBox="1"/>
          <p:nvPr>
            <p:ph idx="1" type="body"/>
          </p:nvPr>
        </p:nvSpPr>
        <p:spPr>
          <a:xfrm>
            <a:off x="594360" y="3279579"/>
            <a:ext cx="5044440" cy="2994415"/>
          </a:xfrm>
          <a:prstGeom prst="rect">
            <a:avLst/>
          </a:prstGeom>
          <a:noFill/>
          <a:ln>
            <a:noFill/>
          </a:ln>
        </p:spPr>
        <p:txBody>
          <a:bodyPr anchorCtr="0" anchor="t" bIns="0" lIns="0" spcFirstLastPara="1" rIns="0" wrap="square" tIns="228600">
            <a:normAutofit/>
          </a:bodyPr>
          <a:lstStyle>
            <a:lvl1pPr indent="-228600" lvl="0" marL="457200" algn="l">
              <a:lnSpc>
                <a:spcPct val="90000"/>
              </a:lnSpc>
              <a:spcBef>
                <a:spcPts val="1800"/>
              </a:spcBef>
              <a:spcAft>
                <a:spcPts val="0"/>
              </a:spcAft>
              <a:buClr>
                <a:schemeClr val="dk1"/>
              </a:buClr>
              <a:buSzPts val="2000"/>
              <a:buFont typeface="Arial"/>
              <a:buNone/>
              <a:defRPr sz="2000"/>
            </a:lvl1pPr>
            <a:lvl2pPr indent="-355600" lvl="1" marL="914400" algn="l">
              <a:lnSpc>
                <a:spcPct val="90000"/>
              </a:lnSpc>
              <a:spcBef>
                <a:spcPts val="18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cxnSp>
        <p:nvCxnSpPr>
          <p:cNvPr id="49" name="Google Shape;49;p24"/>
          <p:cNvCxnSpPr/>
          <p:nvPr/>
        </p:nvCxnSpPr>
        <p:spPr>
          <a:xfrm>
            <a:off x="594360" y="2997459"/>
            <a:ext cx="2133600" cy="3992"/>
          </a:xfrm>
          <a:prstGeom prst="straightConnector1">
            <a:avLst/>
          </a:prstGeom>
          <a:noFill/>
          <a:ln cap="flat" cmpd="sng" w="101600">
            <a:solidFill>
              <a:srgbClr val="5D7C3F"/>
            </a:solidFill>
            <a:prstDash val="solid"/>
            <a:miter lim="800000"/>
            <a:headEnd len="sm" w="sm" type="none"/>
            <a:tailEnd len="sm" w="sm" type="none"/>
          </a:ln>
        </p:spPr>
      </p:cxnSp>
      <p:sp>
        <p:nvSpPr>
          <p:cNvPr id="50" name="Google Shape;50;p24"/>
          <p:cNvSpPr/>
          <p:nvPr>
            <p:ph idx="2" type="pic"/>
          </p:nvPr>
        </p:nvSpPr>
        <p:spPr>
          <a:xfrm>
            <a:off x="6096000" y="0"/>
            <a:ext cx="6118225" cy="6858000"/>
          </a:xfrm>
          <a:prstGeom prst="rect">
            <a:avLst/>
          </a:prstGeom>
          <a:noFill/>
          <a:ln>
            <a:noFill/>
          </a:ln>
        </p:spPr>
      </p:sp>
      <p:sp>
        <p:nvSpPr>
          <p:cNvPr id="51" name="Google Shape;51;p24"/>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
        <p:nvSpPr>
          <p:cNvPr id="52" name="Google Shape;52;p24"/>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extLst>
    <p:ext uri="{DCECCB84-F9BA-43D5-87BE-67443E8EF086}">
      <p15:sldGuideLst>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Table">
  <p:cSld name="Title Content and Table">
    <p:bg>
      <p:bgPr>
        <a:solidFill>
          <a:schemeClr val="lt1"/>
        </a:solidFill>
      </p:bgPr>
    </p:bg>
    <p:spTree>
      <p:nvGrpSpPr>
        <p:cNvPr id="53" name="Shape 53"/>
        <p:cNvGrpSpPr/>
        <p:nvPr/>
      </p:nvGrpSpPr>
      <p:grpSpPr>
        <a:xfrm>
          <a:off x="0" y="0"/>
          <a:ext cx="0" cy="0"/>
          <a:chOff x="0" y="0"/>
          <a:chExt cx="0" cy="0"/>
        </a:xfrm>
      </p:grpSpPr>
      <p:grpSp>
        <p:nvGrpSpPr>
          <p:cNvPr id="54" name="Google Shape;54;p25"/>
          <p:cNvGrpSpPr/>
          <p:nvPr/>
        </p:nvGrpSpPr>
        <p:grpSpPr>
          <a:xfrm flipH="1" rot="5400000">
            <a:off x="0" y="3900132"/>
            <a:ext cx="2959226" cy="2959226"/>
            <a:chOff x="0" y="12289"/>
            <a:chExt cx="3550" cy="3551"/>
          </a:xfrm>
        </p:grpSpPr>
        <p:sp>
          <p:nvSpPr>
            <p:cNvPr id="55" name="Google Shape;55;p25"/>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56" name="Google Shape;56;p25"/>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57" name="Google Shape;57;p25"/>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
        <p:nvSpPr>
          <p:cNvPr id="58" name="Google Shape;58;p25"/>
          <p:cNvSpPr txBox="1"/>
          <p:nvPr>
            <p:ph type="title"/>
          </p:nvPr>
        </p:nvSpPr>
        <p:spPr>
          <a:xfrm>
            <a:off x="3661409" y="4661717"/>
            <a:ext cx="7936230" cy="138076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9" name="Google Shape;59;p25"/>
          <p:cNvCxnSpPr/>
          <p:nvPr/>
        </p:nvCxnSpPr>
        <p:spPr>
          <a:xfrm>
            <a:off x="3670935" y="6313170"/>
            <a:ext cx="2133600" cy="3992"/>
          </a:xfrm>
          <a:prstGeom prst="straightConnector1">
            <a:avLst/>
          </a:prstGeom>
          <a:noFill/>
          <a:ln cap="flat" cmpd="sng" w="101600">
            <a:solidFill>
              <a:srgbClr val="5D7C3F"/>
            </a:solidFill>
            <a:prstDash val="solid"/>
            <a:miter lim="800000"/>
            <a:headEnd len="sm" w="sm" type="none"/>
            <a:tailEnd len="sm" w="sm" type="none"/>
          </a:ln>
        </p:spPr>
      </p:cxnSp>
      <p:sp>
        <p:nvSpPr>
          <p:cNvPr id="60" name="Google Shape;60;p25"/>
          <p:cNvSpPr txBox="1"/>
          <p:nvPr>
            <p:ph idx="1" type="body"/>
          </p:nvPr>
        </p:nvSpPr>
        <p:spPr>
          <a:xfrm>
            <a:off x="603885" y="584005"/>
            <a:ext cx="2825115" cy="3999060"/>
          </a:xfrm>
          <a:prstGeom prst="rect">
            <a:avLst/>
          </a:prstGeom>
          <a:noFill/>
          <a:ln>
            <a:noFill/>
          </a:ln>
        </p:spPr>
        <p:txBody>
          <a:bodyPr anchorCtr="0" anchor="t" bIns="45700" lIns="0" spcFirstLastPara="1" rIns="91425" wrap="square" tIns="274300">
            <a:normAutofit/>
          </a:bodyPr>
          <a:lstStyle>
            <a:lvl1pPr indent="-228600" lvl="0" marL="457200" algn="l">
              <a:lnSpc>
                <a:spcPct val="90000"/>
              </a:lnSpc>
              <a:spcBef>
                <a:spcPts val="1800"/>
              </a:spcBef>
              <a:spcAft>
                <a:spcPts val="0"/>
              </a:spcAft>
              <a:buClr>
                <a:schemeClr val="dk1"/>
              </a:buClr>
              <a:buSzPts val="2000"/>
              <a:buFont typeface="Arial"/>
              <a:buNone/>
              <a:defRPr sz="2000"/>
            </a:lvl1pPr>
            <a:lvl2pPr indent="-228600" lvl="1" marL="914400" algn="l">
              <a:lnSpc>
                <a:spcPct val="90000"/>
              </a:lnSpc>
              <a:spcBef>
                <a:spcPts val="1800"/>
              </a:spcBef>
              <a:spcAft>
                <a:spcPts val="0"/>
              </a:spcAft>
              <a:buClr>
                <a:schemeClr val="dk1"/>
              </a:buClr>
              <a:buSzPts val="2000"/>
              <a:buNone/>
              <a:defRPr sz="2000"/>
            </a:lvl2pPr>
            <a:lvl3pPr indent="-228600" lvl="2" marL="1371600" algn="l">
              <a:lnSpc>
                <a:spcPct val="90000"/>
              </a:lnSpc>
              <a:spcBef>
                <a:spcPts val="1800"/>
              </a:spcBef>
              <a:spcAft>
                <a:spcPts val="0"/>
              </a:spcAft>
              <a:buClr>
                <a:schemeClr val="dk1"/>
              </a:buClr>
              <a:buSzPts val="2000"/>
              <a:buNone/>
              <a:defRPr sz="2000"/>
            </a:lvl3pPr>
            <a:lvl4pPr indent="-228600" lvl="3" marL="1828800" algn="l">
              <a:lnSpc>
                <a:spcPct val="90000"/>
              </a:lnSpc>
              <a:spcBef>
                <a:spcPts val="1800"/>
              </a:spcBef>
              <a:spcAft>
                <a:spcPts val="0"/>
              </a:spcAft>
              <a:buClr>
                <a:schemeClr val="dk1"/>
              </a:buClr>
              <a:buSzPts val="2000"/>
              <a:buNone/>
              <a:defRPr sz="2000"/>
            </a:lvl4pPr>
            <a:lvl5pPr indent="-228600" lvl="4" marL="2286000" algn="l">
              <a:lnSpc>
                <a:spcPct val="90000"/>
              </a:lnSpc>
              <a:spcBef>
                <a:spcPts val="1800"/>
              </a:spcBef>
              <a:spcAft>
                <a:spcPts val="0"/>
              </a:spcAft>
              <a:buClr>
                <a:schemeClr val="dk1"/>
              </a:buClr>
              <a:buSzPts val="2000"/>
              <a:buNone/>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1" name="Google Shape;61;p25"/>
          <p:cNvSpPr txBox="1"/>
          <p:nvPr>
            <p:ph idx="2" type="body"/>
          </p:nvPr>
        </p:nvSpPr>
        <p:spPr>
          <a:xfrm>
            <a:off x="3670934" y="584005"/>
            <a:ext cx="7926705" cy="3999060"/>
          </a:xfrm>
          <a:prstGeom prst="rect">
            <a:avLst/>
          </a:prstGeom>
          <a:noFill/>
          <a:ln>
            <a:noFill/>
          </a:ln>
        </p:spPr>
        <p:txBody>
          <a:bodyPr anchorCtr="0" anchor="t" bIns="45700" lIns="0" spcFirstLastPara="1" rIns="91425" wrap="square" tIns="45700">
            <a:normAutofit/>
          </a:bodyPr>
          <a:lstStyle>
            <a:lvl1pPr indent="-228600" lvl="0" marL="457200" algn="l">
              <a:lnSpc>
                <a:spcPct val="90000"/>
              </a:lnSpc>
              <a:spcBef>
                <a:spcPts val="1800"/>
              </a:spcBef>
              <a:spcAft>
                <a:spcPts val="0"/>
              </a:spcAft>
              <a:buClr>
                <a:schemeClr val="dk1"/>
              </a:buClr>
              <a:buSzPts val="2000"/>
              <a:buNone/>
              <a:defRPr sz="20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1800"/>
              </a:spcBef>
              <a:spcAft>
                <a:spcPts val="0"/>
              </a:spcAft>
              <a:buClr>
                <a:schemeClr val="dk1"/>
              </a:buClr>
              <a:buSzPts val="2000"/>
              <a:buChar char="•"/>
              <a:defRPr sz="2000"/>
            </a:lvl3pPr>
            <a:lvl4pPr indent="-355600" lvl="3" marL="1828800" algn="l">
              <a:lnSpc>
                <a:spcPct val="90000"/>
              </a:lnSpc>
              <a:spcBef>
                <a:spcPts val="1800"/>
              </a:spcBef>
              <a:spcAft>
                <a:spcPts val="0"/>
              </a:spcAft>
              <a:buClr>
                <a:schemeClr val="dk1"/>
              </a:buClr>
              <a:buSzPts val="2000"/>
              <a:buChar char="•"/>
              <a:defRPr sz="2000"/>
            </a:lvl4pPr>
            <a:lvl5pPr indent="-355600" lvl="4" marL="2286000" algn="l">
              <a:lnSpc>
                <a:spcPct val="90000"/>
              </a:lnSpc>
              <a:spcBef>
                <a:spcPts val="18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2" name="Google Shape;62;p25"/>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
        <p:nvSpPr>
          <p:cNvPr id="63" name="Google Shape;63;p25"/>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extLst>
    <p:ext uri="{DCECCB84-F9BA-43D5-87BE-67443E8EF086}">
      <p15:sldGuideLst>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2">
  <p:cSld name="Table 2">
    <p:bg>
      <p:bgPr>
        <a:solidFill>
          <a:schemeClr val="lt1"/>
        </a:solidFill>
      </p:bgPr>
    </p:bg>
    <p:spTree>
      <p:nvGrpSpPr>
        <p:cNvPr id="64" name="Shape 64"/>
        <p:cNvGrpSpPr/>
        <p:nvPr/>
      </p:nvGrpSpPr>
      <p:grpSpPr>
        <a:xfrm>
          <a:off x="0" y="0"/>
          <a:ext cx="0" cy="0"/>
          <a:chOff x="0" y="0"/>
          <a:chExt cx="0" cy="0"/>
        </a:xfrm>
      </p:grpSpPr>
      <p:sp>
        <p:nvSpPr>
          <p:cNvPr id="65" name="Google Shape;65;p27"/>
          <p:cNvSpPr txBox="1"/>
          <p:nvPr>
            <p:ph type="title"/>
          </p:nvPr>
        </p:nvSpPr>
        <p:spPr>
          <a:xfrm>
            <a:off x="594360" y="202400"/>
            <a:ext cx="10972800" cy="1570325"/>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4400"/>
              <a:buFont typeface="Franklin Gothic"/>
              <a:buNone/>
              <a:defRPr b="1" i="0" sz="44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7"/>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
        <p:nvSpPr>
          <p:cNvPr id="67" name="Google Shape;67;p27"/>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8" name="Google Shape;68;p27"/>
          <p:cNvCxnSpPr/>
          <p:nvPr/>
        </p:nvCxnSpPr>
        <p:spPr>
          <a:xfrm>
            <a:off x="594360" y="2148840"/>
            <a:ext cx="2133600" cy="3992"/>
          </a:xfrm>
          <a:prstGeom prst="straightConnector1">
            <a:avLst/>
          </a:prstGeom>
          <a:noFill/>
          <a:ln cap="flat" cmpd="sng" w="101600">
            <a:solidFill>
              <a:srgbClr val="5D7C3F"/>
            </a:solidFill>
            <a:prstDash val="solid"/>
            <a:miter lim="800000"/>
            <a:headEnd len="sm" w="sm" type="none"/>
            <a:tailEnd len="sm" w="sm" type="none"/>
          </a:ln>
        </p:spPr>
      </p:cxnSp>
    </p:spTree>
  </p:cSld>
  <p:clrMapOvr>
    <a:masterClrMapping/>
  </p:clrMapOvr>
  <p:extLst>
    <p:ext uri="{DCECCB84-F9BA-43D5-87BE-67443E8EF086}">
      <p15:sldGuideLst>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p:cSld name="Title 2">
    <p:bg>
      <p:bgPr>
        <a:solidFill>
          <a:schemeClr val="lt1"/>
        </a:solidFill>
      </p:bgPr>
    </p:bg>
    <p:spTree>
      <p:nvGrpSpPr>
        <p:cNvPr id="69" name="Shape 69"/>
        <p:cNvGrpSpPr/>
        <p:nvPr/>
      </p:nvGrpSpPr>
      <p:grpSpPr>
        <a:xfrm>
          <a:off x="0" y="0"/>
          <a:ext cx="0" cy="0"/>
          <a:chOff x="0" y="0"/>
          <a:chExt cx="0" cy="0"/>
        </a:xfrm>
      </p:grpSpPr>
      <p:sp>
        <p:nvSpPr>
          <p:cNvPr id="70" name="Google Shape;70;p28"/>
          <p:cNvSpPr txBox="1"/>
          <p:nvPr>
            <p:ph type="ctrTitle"/>
          </p:nvPr>
        </p:nvSpPr>
        <p:spPr>
          <a:xfrm>
            <a:off x="6299835" y="430529"/>
            <a:ext cx="5486400" cy="329184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6000"/>
              <a:buFont typeface="Franklin Gothic"/>
              <a:buNone/>
              <a:defRPr b="1" i="0" sz="60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8"/>
          <p:cNvSpPr/>
          <p:nvPr>
            <p:ph idx="2" type="pic"/>
          </p:nvPr>
        </p:nvSpPr>
        <p:spPr>
          <a:xfrm>
            <a:off x="0" y="-11113"/>
            <a:ext cx="5791200" cy="6880226"/>
          </a:xfrm>
          <a:prstGeom prst="rect">
            <a:avLst/>
          </a:prstGeom>
          <a:noFill/>
          <a:ln>
            <a:noFill/>
          </a:ln>
        </p:spPr>
      </p:sp>
      <p:sp>
        <p:nvSpPr>
          <p:cNvPr id="72" name="Google Shape;72;p28"/>
          <p:cNvSpPr txBox="1"/>
          <p:nvPr>
            <p:ph idx="1" type="body"/>
          </p:nvPr>
        </p:nvSpPr>
        <p:spPr>
          <a:xfrm>
            <a:off x="6299835" y="4568602"/>
            <a:ext cx="5486400" cy="1645920"/>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rgbClr val="5D7C3F"/>
              </a:buClr>
              <a:buSzPts val="2400"/>
              <a:buNone/>
              <a:defRPr b="1" i="0" sz="2400">
                <a:solidFill>
                  <a:srgbClr val="5D7C3F"/>
                </a:solidFill>
                <a:latin typeface="Libre Franklin"/>
                <a:ea typeface="Libre Franklin"/>
                <a:cs typeface="Libre Franklin"/>
                <a:sym typeface="Libre Franklin"/>
              </a:defRPr>
            </a:lvl1pPr>
            <a:lvl2pPr indent="-482600" lvl="1" marL="914400" algn="l">
              <a:lnSpc>
                <a:spcPct val="90000"/>
              </a:lnSpc>
              <a:spcBef>
                <a:spcPts val="500"/>
              </a:spcBef>
              <a:spcAft>
                <a:spcPts val="0"/>
              </a:spcAft>
              <a:buClr>
                <a:schemeClr val="dk1"/>
              </a:buClr>
              <a:buSzPts val="4000"/>
              <a:buChar char="•"/>
              <a:defRPr sz="4000"/>
            </a:lvl2pPr>
            <a:lvl3pPr indent="-482600" lvl="2" marL="1371600" algn="l">
              <a:lnSpc>
                <a:spcPct val="90000"/>
              </a:lnSpc>
              <a:spcBef>
                <a:spcPts val="500"/>
              </a:spcBef>
              <a:spcAft>
                <a:spcPts val="0"/>
              </a:spcAft>
              <a:buClr>
                <a:schemeClr val="dk1"/>
              </a:buClr>
              <a:buSzPts val="4000"/>
              <a:buChar char="•"/>
              <a:defRPr sz="4000"/>
            </a:lvl3pPr>
            <a:lvl4pPr indent="-482600" lvl="3" marL="1828800" algn="l">
              <a:lnSpc>
                <a:spcPct val="90000"/>
              </a:lnSpc>
              <a:spcBef>
                <a:spcPts val="500"/>
              </a:spcBef>
              <a:spcAft>
                <a:spcPts val="0"/>
              </a:spcAft>
              <a:buClr>
                <a:schemeClr val="dk1"/>
              </a:buClr>
              <a:buSzPts val="4000"/>
              <a:buChar char="•"/>
              <a:defRPr sz="4000"/>
            </a:lvl4pPr>
            <a:lvl5pPr indent="-482600" lvl="4" marL="2286000" algn="l">
              <a:lnSpc>
                <a:spcPct val="90000"/>
              </a:lnSpc>
              <a:spcBef>
                <a:spcPts val="500"/>
              </a:spcBef>
              <a:spcAft>
                <a:spcPts val="0"/>
              </a:spcAft>
              <a:buClr>
                <a:schemeClr val="dk1"/>
              </a:buClr>
              <a:buSzPts val="4000"/>
              <a:buChar char="•"/>
              <a:defRPr sz="4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cxnSp>
        <p:nvCxnSpPr>
          <p:cNvPr id="73" name="Google Shape;73;p28"/>
          <p:cNvCxnSpPr/>
          <p:nvPr/>
        </p:nvCxnSpPr>
        <p:spPr>
          <a:xfrm>
            <a:off x="6309360" y="3950208"/>
            <a:ext cx="2133600" cy="3992"/>
          </a:xfrm>
          <a:prstGeom prst="straightConnector1">
            <a:avLst/>
          </a:prstGeom>
          <a:noFill/>
          <a:ln cap="flat" cmpd="sng" w="101600">
            <a:solidFill>
              <a:srgbClr val="5D7C3F"/>
            </a:solidFill>
            <a:prstDash val="solid"/>
            <a:miter lim="800000"/>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3">
  <p:cSld name="Title 3">
    <p:bg>
      <p:bgPr>
        <a:solidFill>
          <a:schemeClr val="lt1"/>
        </a:solidFill>
      </p:bgPr>
    </p:bg>
    <p:spTree>
      <p:nvGrpSpPr>
        <p:cNvPr id="74" name="Shape 74"/>
        <p:cNvGrpSpPr/>
        <p:nvPr/>
      </p:nvGrpSpPr>
      <p:grpSpPr>
        <a:xfrm>
          <a:off x="0" y="0"/>
          <a:ext cx="0" cy="0"/>
          <a:chOff x="0" y="0"/>
          <a:chExt cx="0" cy="0"/>
        </a:xfrm>
      </p:grpSpPr>
      <p:sp>
        <p:nvSpPr>
          <p:cNvPr id="75" name="Google Shape;75;p29"/>
          <p:cNvSpPr txBox="1"/>
          <p:nvPr>
            <p:ph type="ctrTitle"/>
          </p:nvPr>
        </p:nvSpPr>
        <p:spPr>
          <a:xfrm>
            <a:off x="594360" y="411479"/>
            <a:ext cx="5486400" cy="3291840"/>
          </a:xfrm>
          <a:prstGeom prst="rect">
            <a:avLst/>
          </a:prstGeom>
          <a:noFill/>
          <a:ln>
            <a:noFill/>
          </a:ln>
        </p:spPr>
        <p:txBody>
          <a:bodyPr anchorCtr="0" anchor="b" bIns="0" lIns="0" spcFirstLastPara="1" rIns="0" wrap="square" tIns="0">
            <a:noAutofit/>
          </a:bodyPr>
          <a:lstStyle>
            <a:lvl1pPr lvl="0" algn="l">
              <a:lnSpc>
                <a:spcPct val="80000"/>
              </a:lnSpc>
              <a:spcBef>
                <a:spcPts val="0"/>
              </a:spcBef>
              <a:spcAft>
                <a:spcPts val="0"/>
              </a:spcAft>
              <a:buClr>
                <a:schemeClr val="dk1"/>
              </a:buClr>
              <a:buSzPts val="6000"/>
              <a:buFont typeface="Franklin Gothic"/>
              <a:buNone/>
              <a:defRPr b="1" i="0" sz="6000">
                <a:solidFill>
                  <a:schemeClr val="dk1"/>
                </a:solidFill>
                <a:latin typeface="Franklin Gothic"/>
                <a:ea typeface="Franklin Gothic"/>
                <a:cs typeface="Franklin Gothic"/>
                <a:sym typeface="Franklin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76" name="Google Shape;76;p29"/>
          <p:cNvGrpSpPr/>
          <p:nvPr/>
        </p:nvGrpSpPr>
        <p:grpSpPr>
          <a:xfrm rot="10800000">
            <a:off x="6092752" y="0"/>
            <a:ext cx="6099248" cy="6099248"/>
            <a:chOff x="0" y="12289"/>
            <a:chExt cx="3550" cy="3551"/>
          </a:xfrm>
        </p:grpSpPr>
        <p:sp>
          <p:nvSpPr>
            <p:cNvPr id="77" name="Google Shape;77;p29"/>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78" name="Google Shape;78;p29"/>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79" name="Google Shape;79;p29"/>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
        <p:nvSpPr>
          <p:cNvPr id="80" name="Google Shape;80;p29"/>
          <p:cNvSpPr txBox="1"/>
          <p:nvPr>
            <p:ph idx="1" type="body"/>
          </p:nvPr>
        </p:nvSpPr>
        <p:spPr>
          <a:xfrm>
            <a:off x="594360" y="4549552"/>
            <a:ext cx="5486400" cy="1645920"/>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rgbClr val="5D7C3F"/>
              </a:buClr>
              <a:buSzPts val="2400"/>
              <a:buNone/>
              <a:defRPr b="1" i="0" sz="2400">
                <a:solidFill>
                  <a:srgbClr val="5D7C3F"/>
                </a:solidFill>
                <a:latin typeface="Libre Franklin"/>
                <a:ea typeface="Libre Franklin"/>
                <a:cs typeface="Libre Franklin"/>
                <a:sym typeface="Libre Franklin"/>
              </a:defRPr>
            </a:lvl1pPr>
            <a:lvl2pPr indent="-482600" lvl="1" marL="914400" algn="l">
              <a:lnSpc>
                <a:spcPct val="90000"/>
              </a:lnSpc>
              <a:spcBef>
                <a:spcPts val="500"/>
              </a:spcBef>
              <a:spcAft>
                <a:spcPts val="0"/>
              </a:spcAft>
              <a:buClr>
                <a:schemeClr val="dk1"/>
              </a:buClr>
              <a:buSzPts val="4000"/>
              <a:buChar char="•"/>
              <a:defRPr sz="4000"/>
            </a:lvl2pPr>
            <a:lvl3pPr indent="-482600" lvl="2" marL="1371600" algn="l">
              <a:lnSpc>
                <a:spcPct val="90000"/>
              </a:lnSpc>
              <a:spcBef>
                <a:spcPts val="500"/>
              </a:spcBef>
              <a:spcAft>
                <a:spcPts val="0"/>
              </a:spcAft>
              <a:buClr>
                <a:schemeClr val="dk1"/>
              </a:buClr>
              <a:buSzPts val="4000"/>
              <a:buChar char="•"/>
              <a:defRPr sz="4000"/>
            </a:lvl3pPr>
            <a:lvl4pPr indent="-482600" lvl="3" marL="1828800" algn="l">
              <a:lnSpc>
                <a:spcPct val="90000"/>
              </a:lnSpc>
              <a:spcBef>
                <a:spcPts val="500"/>
              </a:spcBef>
              <a:spcAft>
                <a:spcPts val="0"/>
              </a:spcAft>
              <a:buClr>
                <a:schemeClr val="dk1"/>
              </a:buClr>
              <a:buSzPts val="4000"/>
              <a:buChar char="•"/>
              <a:defRPr sz="4000"/>
            </a:lvl4pPr>
            <a:lvl5pPr indent="-482600" lvl="4" marL="2286000" algn="l">
              <a:lnSpc>
                <a:spcPct val="90000"/>
              </a:lnSpc>
              <a:spcBef>
                <a:spcPts val="500"/>
              </a:spcBef>
              <a:spcAft>
                <a:spcPts val="0"/>
              </a:spcAft>
              <a:buClr>
                <a:schemeClr val="dk1"/>
              </a:buClr>
              <a:buSzPts val="4000"/>
              <a:buChar char="•"/>
              <a:defRPr sz="4000"/>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cxnSp>
        <p:nvCxnSpPr>
          <p:cNvPr id="81" name="Google Shape;81;p29"/>
          <p:cNvCxnSpPr/>
          <p:nvPr/>
        </p:nvCxnSpPr>
        <p:spPr>
          <a:xfrm>
            <a:off x="594360" y="3950208"/>
            <a:ext cx="2133600" cy="3992"/>
          </a:xfrm>
          <a:prstGeom prst="straightConnector1">
            <a:avLst/>
          </a:prstGeom>
          <a:noFill/>
          <a:ln cap="flat" cmpd="sng" w="101600">
            <a:solidFill>
              <a:srgbClr val="5D7C3F"/>
            </a:solidFill>
            <a:prstDash val="solid"/>
            <a:miter lim="800000"/>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6"/>
          <p:cNvSpPr txBox="1"/>
          <p:nvPr>
            <p:ph idx="1" type="body"/>
          </p:nvPr>
        </p:nvSpPr>
        <p:spPr>
          <a:xfrm>
            <a:off x="594360" y="1825625"/>
            <a:ext cx="1038225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Libre Franklin"/>
                <a:ea typeface="Libre Franklin"/>
                <a:cs typeface="Libre Franklin"/>
                <a:sym typeface="Libre Franklin"/>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Libre Franklin"/>
                <a:ea typeface="Libre Franklin"/>
                <a:cs typeface="Libre Franklin"/>
                <a:sym typeface="Libre Franklin"/>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Libre Franklin"/>
                <a:ea typeface="Libre Franklin"/>
                <a:cs typeface="Libre Franklin"/>
                <a:sym typeface="Libre Franklin"/>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Libre Franklin"/>
                <a:ea typeface="Libre Franklin"/>
                <a:cs typeface="Libre Franklin"/>
                <a:sym typeface="Libre Franklin"/>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Libre Franklin"/>
                <a:ea typeface="Libre Franklin"/>
                <a:cs typeface="Libre Franklin"/>
                <a:sym typeface="Libre Franklin"/>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Libre Franklin"/>
                <a:ea typeface="Libre Franklin"/>
                <a:cs typeface="Libre Franklin"/>
                <a:sym typeface="Libre Franklin"/>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Libre Franklin"/>
                <a:ea typeface="Libre Franklin"/>
                <a:cs typeface="Libre Franklin"/>
                <a:sym typeface="Libre Franklin"/>
              </a:defRPr>
            </a:lvl9pPr>
          </a:lstStyle>
          <a:p/>
        </p:txBody>
      </p:sp>
      <p:sp>
        <p:nvSpPr>
          <p:cNvPr id="11" name="Google Shape;11;p16"/>
          <p:cNvSpPr txBox="1"/>
          <p:nvPr>
            <p:ph type="title"/>
          </p:nvPr>
        </p:nvSpPr>
        <p:spPr>
          <a:xfrm>
            <a:off x="594360" y="365125"/>
            <a:ext cx="10401300" cy="1325563"/>
          </a:xfrm>
          <a:prstGeom prst="rect">
            <a:avLst/>
          </a:prstGeom>
          <a:noFill/>
          <a:ln>
            <a:noFill/>
          </a:ln>
        </p:spPr>
        <p:txBody>
          <a:bodyPr anchorCtr="0" anchor="ctr" bIns="45700" lIns="91425" spcFirstLastPara="1" rIns="91425" wrap="square" tIns="45700">
            <a:normAutofit/>
          </a:bodyPr>
          <a:lstStyle>
            <a:lvl1pPr lvl="0" marR="0" rtl="0" algn="l">
              <a:lnSpc>
                <a:spcPct val="80000"/>
              </a:lnSpc>
              <a:spcBef>
                <a:spcPts val="0"/>
              </a:spcBef>
              <a:spcAft>
                <a:spcPts val="0"/>
              </a:spcAft>
              <a:buClr>
                <a:schemeClr val="dk1"/>
              </a:buClr>
              <a:buSzPts val="4400"/>
              <a:buFont typeface="Franklin Gothic"/>
              <a:buNone/>
              <a:defRPr b="1" i="0" sz="4400" u="none" cap="none" strike="noStrike">
                <a:solidFill>
                  <a:schemeClr val="dk1"/>
                </a:solidFill>
                <a:latin typeface="Franklin Gothic"/>
                <a:ea typeface="Franklin Gothic"/>
                <a:cs typeface="Franklin Gothic"/>
                <a:sym typeface="Franklin Gothic"/>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9pPr>
          </a:lstStyle>
          <a:p/>
        </p:txBody>
      </p:sp>
      <p:sp>
        <p:nvSpPr>
          <p:cNvPr id="12" name="Google Shape;12;p16"/>
          <p:cNvSpPr txBox="1"/>
          <p:nvPr>
            <p:ph idx="10" type="dt"/>
          </p:nvPr>
        </p:nvSpPr>
        <p:spPr>
          <a:xfrm>
            <a:off x="1133648" y="6332220"/>
            <a:ext cx="1313180" cy="247651"/>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Libre Franklin"/>
                <a:ea typeface="Libre Franklin"/>
                <a:cs typeface="Libre Franklin"/>
                <a:sym typeface="Libre Franklin"/>
              </a:defRPr>
            </a:lvl9pPr>
          </a:lstStyle>
          <a:p/>
        </p:txBody>
      </p:sp>
      <p:sp>
        <p:nvSpPr>
          <p:cNvPr id="13" name="Google Shape;13;p16"/>
          <p:cNvSpPr txBox="1"/>
          <p:nvPr>
            <p:ph idx="12" type="sldNum"/>
          </p:nvPr>
        </p:nvSpPr>
        <p:spPr>
          <a:xfrm>
            <a:off x="594360" y="6332220"/>
            <a:ext cx="523240" cy="247651"/>
          </a:xfrm>
          <a:prstGeom prst="rect">
            <a:avLst/>
          </a:prstGeom>
          <a:noFill/>
          <a:ln>
            <a:noFill/>
          </a:ln>
        </p:spPr>
        <p:txBody>
          <a:bodyPr anchorCtr="0" anchor="t" bIns="0" lIns="0" spcFirstLastPara="1" rIns="0" wrap="square" tIns="0">
            <a:noAutofit/>
          </a:bodyPr>
          <a:lstStyle>
            <a:lvl1pPr indent="0" lvl="0"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1pPr>
            <a:lvl2pPr indent="0" lvl="1"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2pPr>
            <a:lvl3pPr indent="0" lvl="2"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3pPr>
            <a:lvl4pPr indent="0" lvl="3"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4pPr>
            <a:lvl5pPr indent="0" lvl="4"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5pPr>
            <a:lvl6pPr indent="0" lvl="5"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6pPr>
            <a:lvl7pPr indent="0" lvl="6"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7pPr>
            <a:lvl8pPr indent="0" lvl="7"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8pPr>
            <a:lvl9pPr indent="0" lvl="8" marL="0" marR="0" rtl="0" algn="l">
              <a:lnSpc>
                <a:spcPct val="100000"/>
              </a:lnSpc>
              <a:spcBef>
                <a:spcPts val="0"/>
              </a:spcBef>
              <a:spcAft>
                <a:spcPts val="0"/>
              </a:spcAft>
              <a:buClr>
                <a:srgbClr val="000000"/>
              </a:buClr>
              <a:buSzPts val="1100"/>
              <a:buFont typeface="Arial"/>
              <a:buNone/>
              <a:defRPr b="1" i="0" sz="1100" u="none" cap="none" strike="noStrike">
                <a:solidFill>
                  <a:schemeClr val="dk1"/>
                </a:solidFill>
                <a:latin typeface="Libre Franklin"/>
                <a:ea typeface="Libre Franklin"/>
                <a:cs typeface="Libre Franklin"/>
                <a:sym typeface="Libre Frankli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
          <p:cNvSpPr txBox="1"/>
          <p:nvPr>
            <p:ph type="ctrTitle"/>
          </p:nvPr>
        </p:nvSpPr>
        <p:spPr>
          <a:xfrm>
            <a:off x="3245007" y="602167"/>
            <a:ext cx="8127552" cy="2826833"/>
          </a:xfrm>
          <a:prstGeom prst="rect">
            <a:avLst/>
          </a:prstGeom>
          <a:noFill/>
          <a:ln>
            <a:noFill/>
          </a:ln>
        </p:spPr>
        <p:txBody>
          <a:bodyPr anchorCtr="0" anchor="b" bIns="0" lIns="0" spcFirstLastPara="1" rIns="0" wrap="square" tIns="0">
            <a:noAutofit/>
          </a:bodyPr>
          <a:lstStyle/>
          <a:p>
            <a:pPr indent="0" lvl="0" marL="0" rtl="0" algn="ctr">
              <a:lnSpc>
                <a:spcPct val="80000"/>
              </a:lnSpc>
              <a:spcBef>
                <a:spcPts val="0"/>
              </a:spcBef>
              <a:spcAft>
                <a:spcPts val="0"/>
              </a:spcAft>
              <a:buClr>
                <a:schemeClr val="dk1"/>
              </a:buClr>
              <a:buSzPts val="4800"/>
              <a:buFont typeface="Franklin Gothic"/>
              <a:buNone/>
            </a:pPr>
            <a:r>
              <a:rPr lang="en-US" sz="4800"/>
              <a:t>Please turn off camera and </a:t>
            </a:r>
            <a:br>
              <a:rPr lang="en-US" sz="4800"/>
            </a:br>
            <a:br>
              <a:rPr lang="en-US" sz="4800"/>
            </a:br>
            <a:r>
              <a:rPr lang="en-US" sz="4800"/>
              <a:t>change name if you do not </a:t>
            </a:r>
            <a:br>
              <a:rPr lang="en-US" sz="4800"/>
            </a:br>
            <a:br>
              <a:rPr lang="en-US" sz="4800"/>
            </a:br>
            <a:r>
              <a:rPr lang="en-US" sz="4800"/>
              <a:t>want it recorded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g3a87ba0e670_0_11"/>
          <p:cNvSpPr txBox="1"/>
          <p:nvPr>
            <p:ph type="title"/>
          </p:nvPr>
        </p:nvSpPr>
        <p:spPr>
          <a:xfrm>
            <a:off x="594360" y="278129"/>
            <a:ext cx="9778500" cy="1494600"/>
          </a:xfrm>
          <a:prstGeom prst="rect">
            <a:avLst/>
          </a:prstGeom>
          <a:noFill/>
          <a:ln>
            <a:noFill/>
          </a:ln>
        </p:spPr>
        <p:txBody>
          <a:bodyPr anchorCtr="0" anchor="b" bIns="0" lIns="0" spcFirstLastPara="1" rIns="0" wrap="square" tIns="0">
            <a:noAutofit/>
          </a:bodyPr>
          <a:lstStyle/>
          <a:p>
            <a:pPr indent="-283464" lvl="0" marL="283464" rtl="0" algn="l">
              <a:lnSpc>
                <a:spcPct val="80000"/>
              </a:lnSpc>
              <a:spcBef>
                <a:spcPts val="0"/>
              </a:spcBef>
              <a:spcAft>
                <a:spcPts val="0"/>
              </a:spcAft>
              <a:buSzPts val="4400"/>
              <a:buNone/>
            </a:pPr>
            <a:r>
              <a:rPr lang="en-US"/>
              <a:t>Stages of Play and Where to Begin</a:t>
            </a:r>
            <a:endParaRPr/>
          </a:p>
        </p:txBody>
      </p:sp>
      <p:sp>
        <p:nvSpPr>
          <p:cNvPr id="170" name="Google Shape;170;g3a87ba0e670_0_11"/>
          <p:cNvSpPr txBox="1"/>
          <p:nvPr>
            <p:ph idx="1" type="body"/>
          </p:nvPr>
        </p:nvSpPr>
        <p:spPr>
          <a:xfrm>
            <a:off x="594360" y="2676525"/>
            <a:ext cx="9778500" cy="3597600"/>
          </a:xfrm>
          <a:prstGeom prst="rect">
            <a:avLst/>
          </a:prstGeom>
          <a:noFill/>
          <a:ln>
            <a:noFill/>
          </a:ln>
        </p:spPr>
        <p:txBody>
          <a:bodyPr anchorCtr="0" anchor="t" bIns="0" lIns="0" spcFirstLastPara="1" rIns="0" wrap="square" tIns="45700">
            <a:normAutofit fontScale="92500" lnSpcReduction="20000"/>
          </a:bodyPr>
          <a:lstStyle/>
          <a:p>
            <a:pPr indent="-354106" lvl="0" marL="571500" rtl="0" algn="l">
              <a:lnSpc>
                <a:spcPct val="90000"/>
              </a:lnSpc>
              <a:spcBef>
                <a:spcPts val="1800"/>
              </a:spcBef>
              <a:spcAft>
                <a:spcPts val="0"/>
              </a:spcAft>
              <a:buSzPct val="117647"/>
              <a:buFont typeface="Arial"/>
              <a:buChar char="•"/>
            </a:pPr>
            <a:r>
              <a:rPr b="0" i="0" lang="en-US">
                <a:solidFill>
                  <a:srgbClr val="505050"/>
                </a:solidFill>
                <a:latin typeface="Libre Franklin"/>
                <a:ea typeface="Libre Franklin"/>
                <a:cs typeface="Libre Franklin"/>
                <a:sym typeface="Libre Franklin"/>
              </a:rPr>
              <a:t>Unoccupied play: Child appears uninterested in engaged in activities, but this stage builds the foundation for the next five stages of play. May seem scattered in movements or wandering without functions. This allows for children to manipulate materials, explore, and learn self-control in their environment. </a:t>
            </a:r>
            <a:endParaRPr/>
          </a:p>
          <a:p>
            <a:pPr indent="-354106" lvl="0" marL="571500" rtl="0" algn="l">
              <a:lnSpc>
                <a:spcPct val="90000"/>
              </a:lnSpc>
              <a:spcBef>
                <a:spcPts val="1800"/>
              </a:spcBef>
              <a:spcAft>
                <a:spcPts val="0"/>
              </a:spcAft>
              <a:buSzPct val="117647"/>
              <a:buFont typeface="Arial"/>
              <a:buChar char="•"/>
            </a:pPr>
            <a:r>
              <a:rPr b="0" i="0" lang="en-US">
                <a:solidFill>
                  <a:srgbClr val="505050"/>
                </a:solidFill>
                <a:latin typeface="Libre Franklin"/>
                <a:ea typeface="Libre Franklin"/>
                <a:cs typeface="Libre Franklin"/>
                <a:sym typeface="Libre Franklin"/>
              </a:rPr>
              <a:t>Solitary play: This is where the child engages in appropriate play with a toy but does not engage with peers. Solitary play could look like a child rolling a car or building by themselves. By playing alone the child is preparing to play with others. The child is practicing new cognitive and motor skills, as well as exploring with toys freely. </a:t>
            </a:r>
            <a:endParaRPr/>
          </a:p>
          <a:p>
            <a:pPr indent="-354106" lvl="0" marL="571500" rtl="0" algn="l">
              <a:lnSpc>
                <a:spcPct val="90000"/>
              </a:lnSpc>
              <a:spcBef>
                <a:spcPts val="1800"/>
              </a:spcBef>
              <a:spcAft>
                <a:spcPts val="0"/>
              </a:spcAft>
              <a:buSzPct val="117647"/>
              <a:buFont typeface="Arial"/>
              <a:buChar char="•"/>
            </a:pPr>
            <a:r>
              <a:rPr b="0" i="0" lang="en-US">
                <a:solidFill>
                  <a:srgbClr val="505050"/>
                </a:solidFill>
                <a:latin typeface="Libre Franklin"/>
                <a:ea typeface="Libre Franklin"/>
                <a:cs typeface="Libre Franklin"/>
                <a:sym typeface="Libre Franklin"/>
              </a:rPr>
              <a:t>Onlooker play: The child is watching other peers engaging in play behavior but does not join. It has been found that the basis is learning is through observation. This is a chance for children to observe the rules of play, different ways to play, building relationships, and using materials in other ways. They could watch a game of tag or others building a train track. Watching peers is the active part of their play in this stage.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g3a87ba0e670_0_131"/>
          <p:cNvSpPr txBox="1"/>
          <p:nvPr>
            <p:ph type="title"/>
          </p:nvPr>
        </p:nvSpPr>
        <p:spPr>
          <a:xfrm>
            <a:off x="594360" y="278129"/>
            <a:ext cx="9778500" cy="14946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Stages of Play and Where to Begin</a:t>
            </a:r>
            <a:endParaRPr/>
          </a:p>
        </p:txBody>
      </p:sp>
      <p:sp>
        <p:nvSpPr>
          <p:cNvPr id="176" name="Google Shape;176;g3a87ba0e670_0_131"/>
          <p:cNvSpPr txBox="1"/>
          <p:nvPr>
            <p:ph idx="1" type="body"/>
          </p:nvPr>
        </p:nvSpPr>
        <p:spPr>
          <a:xfrm>
            <a:off x="594360" y="2676525"/>
            <a:ext cx="9778500" cy="3597600"/>
          </a:xfrm>
          <a:prstGeom prst="rect">
            <a:avLst/>
          </a:prstGeom>
          <a:noFill/>
          <a:ln>
            <a:noFill/>
          </a:ln>
        </p:spPr>
        <p:txBody>
          <a:bodyPr anchorCtr="0" anchor="t" bIns="0" lIns="0" spcFirstLastPara="1" rIns="0" wrap="square" tIns="45700">
            <a:normAutofit fontScale="77500" lnSpcReduction="20000"/>
          </a:bodyPr>
          <a:lstStyle/>
          <a:p>
            <a:pPr indent="-342900" lvl="0" marL="571500" rtl="0" algn="l">
              <a:lnSpc>
                <a:spcPct val="90000"/>
              </a:lnSpc>
              <a:spcBef>
                <a:spcPts val="1800"/>
              </a:spcBef>
              <a:spcAft>
                <a:spcPts val="0"/>
              </a:spcAft>
              <a:buSzPct val="129032"/>
              <a:buFont typeface="Arial"/>
              <a:buChar char="•"/>
            </a:pPr>
            <a:r>
              <a:rPr b="0" i="0" lang="en-US">
                <a:solidFill>
                  <a:srgbClr val="505050"/>
                </a:solidFill>
                <a:latin typeface="Libre Franklin"/>
                <a:ea typeface="Libre Franklin"/>
                <a:cs typeface="Libre Franklin"/>
                <a:sym typeface="Libre Franklin"/>
              </a:rPr>
              <a:t>Parallel play occurs when the child is playing close to peers, about three feet, but they are not interacting with each other. Children could be building block towers or coloring at the same table. Parallel play is thought of to be like a warm-up stage, where children are engaged in the same activities side-by-side but not yet engaging in social exchanges. </a:t>
            </a:r>
            <a:endParaRPr/>
          </a:p>
          <a:p>
            <a:pPr indent="-342900" lvl="0" marL="571500" rtl="0" algn="l">
              <a:lnSpc>
                <a:spcPct val="90000"/>
              </a:lnSpc>
              <a:spcBef>
                <a:spcPts val="1800"/>
              </a:spcBef>
              <a:spcAft>
                <a:spcPts val="0"/>
              </a:spcAft>
              <a:buSzPct val="129032"/>
              <a:buFont typeface="Arial"/>
              <a:buChar char="•"/>
            </a:pPr>
            <a:r>
              <a:rPr b="0" i="0" lang="en-US">
                <a:solidFill>
                  <a:srgbClr val="505050"/>
                </a:solidFill>
                <a:latin typeface="Libre Franklin"/>
                <a:ea typeface="Libre Franklin"/>
                <a:cs typeface="Libre Franklin"/>
                <a:sym typeface="Libre Franklin"/>
              </a:rPr>
              <a:t>Associative play means the child is changing and developing. Two or more peers are acknowledging each other and engaged in the same play activity. They might be practicing the skills they have observed in earlier stages, like the onlooker and parallel play. Children start to become more interested in others while playing versus being more interested in the activity. </a:t>
            </a:r>
            <a:endParaRPr/>
          </a:p>
          <a:p>
            <a:pPr indent="-342900" lvl="0" marL="571500" rtl="0" algn="l">
              <a:lnSpc>
                <a:spcPct val="90000"/>
              </a:lnSpc>
              <a:spcBef>
                <a:spcPts val="1800"/>
              </a:spcBef>
              <a:spcAft>
                <a:spcPts val="0"/>
              </a:spcAft>
              <a:buSzPct val="129032"/>
              <a:buFont typeface="Arial"/>
              <a:buChar char="•"/>
            </a:pPr>
            <a:r>
              <a:rPr b="0" i="0" lang="en-US">
                <a:solidFill>
                  <a:srgbClr val="505050"/>
                </a:solidFill>
                <a:latin typeface="Libre Franklin"/>
                <a:ea typeface="Libre Franklin"/>
                <a:cs typeface="Libre Franklin"/>
                <a:sym typeface="Libre Franklin"/>
              </a:rPr>
              <a:t>Cooperative play is based on the cooperation between peers. In this stage, each child has a specific role and should follow explicit or implied guidelines. However, cooperation is a challenging skill for young children which leads to conflict. Taking turns and sharing could be some reasons why conflict occurs, but this is completely normal. It is important to provide support for children during these times of conflict so stay close. Parents, teachers, and service providers can teach problem solving skills and healthy emotions and how to express them. </a:t>
            </a:r>
            <a:endParaRPr/>
          </a:p>
          <a:p>
            <a:pPr indent="-228600" lvl="0" marL="457200" rtl="0" algn="l">
              <a:lnSpc>
                <a:spcPct val="90000"/>
              </a:lnSpc>
              <a:spcBef>
                <a:spcPts val="1800"/>
              </a:spcBef>
              <a:spcAft>
                <a:spcPts val="0"/>
              </a:spcAft>
              <a:buClr>
                <a:schemeClr val="dk1"/>
              </a:buClr>
              <a:buSzPct val="129032"/>
              <a:buFont typeface="Arial"/>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pic>
        <p:nvPicPr>
          <p:cNvPr descr="A close-up of a plant" id="182" name="Google Shape;182;g3421bf3159d_0_0"/>
          <p:cNvPicPr preferRelativeResize="0"/>
          <p:nvPr>
            <p:ph idx="2" type="pic"/>
          </p:nvPr>
        </p:nvPicPr>
        <p:blipFill rotWithShape="1">
          <a:blip r:embed="rId3">
            <a:alphaModFix/>
          </a:blip>
          <a:srcRect b="0" l="19" r="28" t="0"/>
          <a:stretch/>
        </p:blipFill>
        <p:spPr>
          <a:xfrm>
            <a:off x="0" y="0"/>
            <a:ext cx="12192000" cy="6880225"/>
          </a:xfrm>
          <a:prstGeom prst="rect">
            <a:avLst/>
          </a:prstGeom>
          <a:noFill/>
          <a:ln>
            <a:noFill/>
          </a:ln>
        </p:spPr>
      </p:pic>
      <p:sp>
        <p:nvSpPr>
          <p:cNvPr id="183" name="Google Shape;183;g3421bf3159d_0_0"/>
          <p:cNvSpPr txBox="1"/>
          <p:nvPr>
            <p:ph type="title"/>
          </p:nvPr>
        </p:nvSpPr>
        <p:spPr>
          <a:xfrm>
            <a:off x="7239000" y="580500"/>
            <a:ext cx="5218200" cy="32400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lt1"/>
              </a:buClr>
              <a:buSzPts val="6000"/>
              <a:buFont typeface="Franklin Gothic"/>
              <a:buNone/>
            </a:pPr>
            <a:r>
              <a:rPr lang="en-US"/>
              <a:t>Questions </a:t>
            </a:r>
            <a:endParaRPr/>
          </a:p>
          <a:p>
            <a:pPr indent="0" lvl="0" marL="0" rtl="0" algn="l">
              <a:lnSpc>
                <a:spcPct val="80000"/>
              </a:lnSpc>
              <a:spcBef>
                <a:spcPts val="0"/>
              </a:spcBef>
              <a:spcAft>
                <a:spcPts val="0"/>
              </a:spcAft>
              <a:buClr>
                <a:schemeClr val="lt1"/>
              </a:buClr>
              <a:buSzPts val="6000"/>
              <a:buFont typeface="Franklin Gothic"/>
              <a:buNone/>
            </a:pPr>
            <a:r>
              <a:rPr lang="en-US"/>
              <a:t>       &amp; </a:t>
            </a:r>
            <a:endParaRPr/>
          </a:p>
          <a:p>
            <a:pPr indent="0" lvl="0" marL="0" rtl="0" algn="l">
              <a:lnSpc>
                <a:spcPct val="80000"/>
              </a:lnSpc>
              <a:spcBef>
                <a:spcPts val="0"/>
              </a:spcBef>
              <a:spcAft>
                <a:spcPts val="0"/>
              </a:spcAft>
              <a:buClr>
                <a:schemeClr val="lt1"/>
              </a:buClr>
              <a:buSzPts val="6000"/>
              <a:buFont typeface="Franklin Gothic"/>
              <a:buNone/>
            </a:pPr>
            <a:r>
              <a:rPr lang="en-US"/>
              <a:t>Comments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5"/>
          <p:cNvSpPr txBox="1"/>
          <p:nvPr>
            <p:ph type="title"/>
          </p:nvPr>
        </p:nvSpPr>
        <p:spPr>
          <a:xfrm>
            <a:off x="6309359" y="444933"/>
            <a:ext cx="5477400" cy="32919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6000"/>
              <a:buFont typeface="Franklin Gothic"/>
              <a:buNone/>
            </a:pPr>
            <a:r>
              <a:rPr lang="en-US" sz="7900"/>
              <a:t>Thank you! </a:t>
            </a:r>
            <a:endParaRPr sz="7900"/>
          </a:p>
        </p:txBody>
      </p:sp>
      <p:sp>
        <p:nvSpPr>
          <p:cNvPr id="190" name="Google Shape;190;p15"/>
          <p:cNvSpPr txBox="1"/>
          <p:nvPr>
            <p:ph idx="4294967295" type="body"/>
          </p:nvPr>
        </p:nvSpPr>
        <p:spPr>
          <a:xfrm>
            <a:off x="94850" y="1525500"/>
            <a:ext cx="5810700" cy="45900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1000"/>
              </a:spcBef>
              <a:spcAft>
                <a:spcPts val="0"/>
              </a:spcAft>
              <a:buClr>
                <a:srgbClr val="5D7C3F"/>
              </a:buClr>
              <a:buSzPts val="2400"/>
              <a:buNone/>
            </a:pPr>
            <a:r>
              <a:rPr lang="en-US" sz="2100"/>
              <a:t>Steven Emerson, LCSW</a:t>
            </a:r>
            <a:endParaRPr sz="2100"/>
          </a:p>
          <a:p>
            <a:pPr indent="0" lvl="0" marL="0" rtl="0" algn="l">
              <a:lnSpc>
                <a:spcPct val="90000"/>
              </a:lnSpc>
              <a:spcBef>
                <a:spcPts val="1000"/>
              </a:spcBef>
              <a:spcAft>
                <a:spcPts val="0"/>
              </a:spcAft>
              <a:buClr>
                <a:srgbClr val="5D7C3F"/>
              </a:buClr>
              <a:buSzPts val="2400"/>
              <a:buNone/>
            </a:pPr>
            <a:r>
              <a:rPr lang="en-US" sz="2100"/>
              <a:t>School Counselor</a:t>
            </a:r>
            <a:endParaRPr sz="2100"/>
          </a:p>
          <a:p>
            <a:pPr indent="0" lvl="0" marL="0" rtl="0" algn="l">
              <a:lnSpc>
                <a:spcPct val="90000"/>
              </a:lnSpc>
              <a:spcBef>
                <a:spcPts val="1000"/>
              </a:spcBef>
              <a:spcAft>
                <a:spcPts val="0"/>
              </a:spcAft>
              <a:buClr>
                <a:srgbClr val="5D7C3F"/>
              </a:buClr>
              <a:buSzPts val="2400"/>
              <a:buNone/>
            </a:pPr>
            <a:r>
              <a:rPr lang="en-US" sz="2100"/>
              <a:t>Semerson@Hawthornecountryday.org</a:t>
            </a:r>
            <a:endParaRPr sz="2100"/>
          </a:p>
          <a:p>
            <a:pPr indent="0" lvl="0" marL="0" rtl="0" algn="l">
              <a:lnSpc>
                <a:spcPct val="90000"/>
              </a:lnSpc>
              <a:spcBef>
                <a:spcPts val="1000"/>
              </a:spcBef>
              <a:spcAft>
                <a:spcPts val="0"/>
              </a:spcAft>
              <a:buClr>
                <a:srgbClr val="5D7C3F"/>
              </a:buClr>
              <a:buSzPts val="2400"/>
              <a:buNone/>
            </a:pPr>
            <a:r>
              <a:t/>
            </a:r>
            <a:endParaRPr sz="2100"/>
          </a:p>
          <a:p>
            <a:pPr indent="0" lvl="0" marL="0" rtl="0" algn="l">
              <a:lnSpc>
                <a:spcPct val="90000"/>
              </a:lnSpc>
              <a:spcBef>
                <a:spcPts val="1000"/>
              </a:spcBef>
              <a:spcAft>
                <a:spcPts val="0"/>
              </a:spcAft>
              <a:buClr>
                <a:srgbClr val="5D7C3F"/>
              </a:buClr>
              <a:buSzPts val="2400"/>
              <a:buNone/>
            </a:pPr>
            <a:r>
              <a:rPr lang="en-US" sz="2100"/>
              <a:t>James Horan, BCBA/LBA</a:t>
            </a:r>
            <a:endParaRPr/>
          </a:p>
          <a:p>
            <a:pPr indent="0" lvl="0" marL="0" rtl="0" algn="l">
              <a:lnSpc>
                <a:spcPct val="90000"/>
              </a:lnSpc>
              <a:spcBef>
                <a:spcPts val="1000"/>
              </a:spcBef>
              <a:spcAft>
                <a:spcPts val="0"/>
              </a:spcAft>
              <a:buClr>
                <a:srgbClr val="5D7C3F"/>
              </a:buClr>
              <a:buSzPts val="2400"/>
              <a:buNone/>
            </a:pPr>
            <a:r>
              <a:rPr lang="en-US" sz="2100"/>
              <a:t>Senior Teacher</a:t>
            </a:r>
            <a:endParaRPr/>
          </a:p>
          <a:p>
            <a:pPr indent="0" lvl="0" marL="0" rtl="0" algn="l">
              <a:lnSpc>
                <a:spcPct val="90000"/>
              </a:lnSpc>
              <a:spcBef>
                <a:spcPts val="1000"/>
              </a:spcBef>
              <a:spcAft>
                <a:spcPts val="0"/>
              </a:spcAft>
              <a:buClr>
                <a:srgbClr val="5D7C3F"/>
              </a:buClr>
              <a:buSzPts val="2400"/>
              <a:buNone/>
            </a:pPr>
            <a:r>
              <a:rPr lang="en-US" sz="2100"/>
              <a:t>Hawthorne Country Day School</a:t>
            </a:r>
            <a:endParaRPr/>
          </a:p>
          <a:p>
            <a:pPr indent="0" lvl="0" marL="0" rtl="0" algn="l">
              <a:lnSpc>
                <a:spcPct val="90000"/>
              </a:lnSpc>
              <a:spcBef>
                <a:spcPts val="1000"/>
              </a:spcBef>
              <a:spcAft>
                <a:spcPts val="0"/>
              </a:spcAft>
              <a:buClr>
                <a:srgbClr val="5D7C3F"/>
              </a:buClr>
              <a:buSzPts val="2400"/>
              <a:buNone/>
            </a:pPr>
            <a:r>
              <a:rPr lang="en-US" sz="2100"/>
              <a:t>jhoran@hawthornecountryday.org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p:nvPr/>
        </p:nvSpPr>
        <p:spPr>
          <a:xfrm>
            <a:off x="4075414" y="2000852"/>
            <a:ext cx="7417415" cy="1754326"/>
          </a:xfrm>
          <a:prstGeom prst="rect">
            <a:avLst/>
          </a:prstGeom>
          <a:solidFill>
            <a:schemeClr val="lt1"/>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5400"/>
              <a:buFont typeface="Arial"/>
              <a:buNone/>
            </a:pPr>
            <a:r>
              <a:rPr lang="en-US" sz="5400" u="sng">
                <a:solidFill>
                  <a:schemeClr val="dk1"/>
                </a:solidFill>
              </a:rPr>
              <a:t>Sibling Engagement</a:t>
            </a:r>
            <a:br>
              <a:rPr b="0" i="0" lang="en-US" sz="5400" u="sng" cap="none" strike="noStrike">
                <a:solidFill>
                  <a:schemeClr val="dk1"/>
                </a:solidFill>
                <a:latin typeface="Arial"/>
                <a:ea typeface="Arial"/>
                <a:cs typeface="Arial"/>
                <a:sym typeface="Arial"/>
              </a:rPr>
            </a:br>
            <a:r>
              <a:rPr b="0" i="0" lang="en-US" sz="5400" u="sng" cap="none" strike="noStrike">
                <a:solidFill>
                  <a:schemeClr val="dk1"/>
                </a:solidFill>
                <a:latin typeface="Arial"/>
                <a:ea typeface="Arial"/>
                <a:cs typeface="Arial"/>
                <a:sym typeface="Arial"/>
              </a:rPr>
              <a:t>for Children with ASD</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34464a5d403_0_12"/>
          <p:cNvSpPr txBox="1"/>
          <p:nvPr>
            <p:ph type="title"/>
          </p:nvPr>
        </p:nvSpPr>
        <p:spPr>
          <a:xfrm>
            <a:off x="594360" y="102875"/>
            <a:ext cx="10873800" cy="16803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2200"/>
              </a:spcBef>
              <a:spcAft>
                <a:spcPts val="0"/>
              </a:spcAft>
              <a:buClr>
                <a:srgbClr val="5D7C3F"/>
              </a:buClr>
              <a:buSzPts val="2400"/>
              <a:buNone/>
            </a:pPr>
            <a:r>
              <a:rPr lang="en-US"/>
              <a:t>Why Sibling Engagement Matters</a:t>
            </a:r>
            <a:endParaRPr/>
          </a:p>
        </p:txBody>
      </p:sp>
      <p:sp>
        <p:nvSpPr>
          <p:cNvPr id="111" name="Google Shape;111;g34464a5d403_0_12"/>
          <p:cNvSpPr txBox="1"/>
          <p:nvPr>
            <p:ph idx="1" type="body"/>
          </p:nvPr>
        </p:nvSpPr>
        <p:spPr>
          <a:xfrm>
            <a:off x="2457000" y="2282000"/>
            <a:ext cx="9011100" cy="3699300"/>
          </a:xfrm>
          <a:prstGeom prst="rect">
            <a:avLst/>
          </a:prstGeom>
          <a:noFill/>
          <a:ln>
            <a:noFill/>
          </a:ln>
        </p:spPr>
        <p:txBody>
          <a:bodyPr anchorCtr="0" anchor="t" bIns="0" lIns="0" spcFirstLastPara="1" rIns="0" wrap="square" tIns="228600">
            <a:normAutofit/>
          </a:bodyPr>
          <a:lstStyle/>
          <a:p>
            <a:pPr indent="-355600" lvl="0" marL="457200" rtl="0" algn="l">
              <a:spcBef>
                <a:spcPts val="1800"/>
              </a:spcBef>
              <a:spcAft>
                <a:spcPts val="0"/>
              </a:spcAft>
              <a:buSzPts val="2000"/>
              <a:buFont typeface="Times New Roman"/>
              <a:buChar char="•"/>
            </a:pPr>
            <a:r>
              <a:rPr b="1" lang="en-US">
                <a:latin typeface="Times New Roman"/>
                <a:ea typeface="Times New Roman"/>
                <a:cs typeface="Times New Roman"/>
                <a:sym typeface="Times New Roman"/>
              </a:rPr>
              <a:t>Emotional and social support</a:t>
            </a:r>
            <a:r>
              <a:rPr lang="en-US">
                <a:latin typeface="Times New Roman"/>
                <a:ea typeface="Times New Roman"/>
                <a:cs typeface="Times New Roman"/>
                <a:sym typeface="Times New Roman"/>
              </a:rPr>
              <a:t>: Siblings can model patience, empathy, and positive behaviors, reinforcing skills learned in therapy www.magnetaba.com.</a:t>
            </a:r>
            <a:endParaRPr>
              <a:latin typeface="Times New Roman"/>
              <a:ea typeface="Times New Roman"/>
              <a:cs typeface="Times New Roman"/>
              <a:sym typeface="Times New Roman"/>
            </a:endParaRPr>
          </a:p>
          <a:p>
            <a:pPr indent="-355600" lvl="0" marL="457200" rtl="0" algn="l">
              <a:spcBef>
                <a:spcPts val="1800"/>
              </a:spcBef>
              <a:spcAft>
                <a:spcPts val="0"/>
              </a:spcAft>
              <a:buSzPts val="2000"/>
              <a:buFont typeface="Times New Roman"/>
              <a:buChar char="•"/>
            </a:pPr>
            <a:r>
              <a:rPr b="1" lang="en-US">
                <a:latin typeface="Times New Roman"/>
                <a:ea typeface="Times New Roman"/>
                <a:cs typeface="Times New Roman"/>
                <a:sym typeface="Times New Roman"/>
              </a:rPr>
              <a:t>Family cohesion</a:t>
            </a:r>
            <a:r>
              <a:rPr lang="en-US">
                <a:latin typeface="Times New Roman"/>
                <a:ea typeface="Times New Roman"/>
                <a:cs typeface="Times New Roman"/>
                <a:sym typeface="Times New Roman"/>
              </a:rPr>
              <a:t>: Involving siblings in autism therapy (e.g., ABA) normalizes the process, builds understanding, and strengthens family bonds www.magnetaba.com.</a:t>
            </a:r>
            <a:endParaRPr>
              <a:latin typeface="Times New Roman"/>
              <a:ea typeface="Times New Roman"/>
              <a:cs typeface="Times New Roman"/>
              <a:sym typeface="Times New Roman"/>
            </a:endParaRPr>
          </a:p>
          <a:p>
            <a:pPr indent="-355600" lvl="0" marL="457200" rtl="0" algn="l">
              <a:spcBef>
                <a:spcPts val="1800"/>
              </a:spcBef>
              <a:spcAft>
                <a:spcPts val="0"/>
              </a:spcAft>
              <a:buSzPts val="2000"/>
              <a:buFont typeface="Times New Roman"/>
              <a:buChar char="•"/>
            </a:pPr>
            <a:r>
              <a:rPr b="1" lang="en-US">
                <a:latin typeface="Times New Roman"/>
                <a:ea typeface="Times New Roman"/>
                <a:cs typeface="Times New Roman"/>
                <a:sym typeface="Times New Roman"/>
              </a:rPr>
              <a:t>Skill generalization</a:t>
            </a:r>
            <a:r>
              <a:rPr lang="en-US">
                <a:latin typeface="Times New Roman"/>
                <a:ea typeface="Times New Roman"/>
                <a:cs typeface="Times New Roman"/>
                <a:sym typeface="Times New Roman"/>
              </a:rPr>
              <a:t>: Shared activities like cooperative play, mealtime routines, or joint projects help siblings practice turn-taking, communication, and problem-solving www.magnetaba.com.</a:t>
            </a:r>
            <a:endParaRPr>
              <a:latin typeface="Times New Roman"/>
              <a:ea typeface="Times New Roman"/>
              <a:cs typeface="Times New Roman"/>
              <a:sym typeface="Times New Roman"/>
            </a:endParaRPr>
          </a:p>
          <a:p>
            <a:pPr indent="-355600" lvl="0" marL="457200" rtl="0" algn="l">
              <a:spcBef>
                <a:spcPts val="1800"/>
              </a:spcBef>
              <a:spcAft>
                <a:spcPts val="0"/>
              </a:spcAft>
              <a:buSzPts val="2000"/>
              <a:buFont typeface="Times New Roman"/>
              <a:buChar char="•"/>
            </a:pPr>
            <a:r>
              <a:rPr b="1" lang="en-US">
                <a:latin typeface="Times New Roman"/>
                <a:ea typeface="Times New Roman"/>
                <a:cs typeface="Times New Roman"/>
                <a:sym typeface="Times New Roman"/>
              </a:rPr>
              <a:t>Reduced stigma and increased empathy</a:t>
            </a:r>
            <a:r>
              <a:rPr lang="en-US">
                <a:latin typeface="Times New Roman"/>
                <a:ea typeface="Times New Roman"/>
                <a:cs typeface="Times New Roman"/>
                <a:sym typeface="Times New Roman"/>
              </a:rPr>
              <a:t>: Education about autism helps siblings understand behaviors, reducing frustration and fostering compassion www.magnetaba.com.</a:t>
            </a:r>
            <a:endParaRPr>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0"/>
          <p:cNvSpPr txBox="1"/>
          <p:nvPr>
            <p:ph type="title"/>
          </p:nvPr>
        </p:nvSpPr>
        <p:spPr>
          <a:xfrm>
            <a:off x="594360" y="102875"/>
            <a:ext cx="10873740" cy="1680205"/>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How to Engage Siblings Effectively</a:t>
            </a:r>
            <a:endParaRPr/>
          </a:p>
        </p:txBody>
      </p:sp>
      <p:sp>
        <p:nvSpPr>
          <p:cNvPr id="117" name="Google Shape;117;p10"/>
          <p:cNvSpPr txBox="1"/>
          <p:nvPr>
            <p:ph idx="1" type="body"/>
          </p:nvPr>
        </p:nvSpPr>
        <p:spPr>
          <a:xfrm>
            <a:off x="3657600" y="2282008"/>
            <a:ext cx="7810500" cy="3699328"/>
          </a:xfrm>
          <a:prstGeom prst="rect">
            <a:avLst/>
          </a:prstGeom>
          <a:noFill/>
          <a:ln>
            <a:noFill/>
          </a:ln>
        </p:spPr>
        <p:txBody>
          <a:bodyPr anchorCtr="0" anchor="t" bIns="0" lIns="0" spcFirstLastPara="1" rIns="0" wrap="square" tIns="228600">
            <a:normAutofit/>
          </a:bodyPr>
          <a:lstStyle/>
          <a:p>
            <a:pPr indent="-355600" lvl="0" marL="457200" rtl="0" algn="l">
              <a:lnSpc>
                <a:spcPct val="90000"/>
              </a:lnSpc>
              <a:spcBef>
                <a:spcPts val="1800"/>
              </a:spcBef>
              <a:spcAft>
                <a:spcPts val="0"/>
              </a:spcAft>
              <a:buClr>
                <a:schemeClr val="dk1"/>
              </a:buClr>
              <a:buSzPts val="2000"/>
              <a:buFont typeface="Arial"/>
              <a:buChar char="•"/>
            </a:pPr>
            <a:r>
              <a:rPr b="1" lang="en-US"/>
              <a:t>Provide education and resources</a:t>
            </a:r>
            <a:r>
              <a:rPr lang="en-US"/>
              <a:t> – Offer age-appropriate materials </a:t>
            </a:r>
            <a:endParaRPr/>
          </a:p>
          <a:p>
            <a:pPr indent="-355600" lvl="0" marL="457200" rtl="0" algn="l">
              <a:lnSpc>
                <a:spcPct val="90000"/>
              </a:lnSpc>
              <a:spcBef>
                <a:spcPts val="1800"/>
              </a:spcBef>
              <a:spcAft>
                <a:spcPts val="0"/>
              </a:spcAft>
              <a:buClr>
                <a:schemeClr val="dk1"/>
              </a:buClr>
              <a:buSzPts val="2000"/>
              <a:buFont typeface="Arial"/>
              <a:buChar char="•"/>
            </a:pPr>
            <a:r>
              <a:rPr b="1" lang="en-US"/>
              <a:t>Encourage participation in therapy</a:t>
            </a:r>
            <a:r>
              <a:rPr lang="en-US"/>
              <a:t> – Include siblings in ABA sessions, goal-setting, and family activities to reinforce skills and build teamwork.</a:t>
            </a:r>
            <a:endParaRPr/>
          </a:p>
          <a:p>
            <a:pPr indent="-355600" lvl="0" marL="457200" rtl="0" algn="l">
              <a:lnSpc>
                <a:spcPct val="90000"/>
              </a:lnSpc>
              <a:spcBef>
                <a:spcPts val="1800"/>
              </a:spcBef>
              <a:spcAft>
                <a:spcPts val="0"/>
              </a:spcAft>
              <a:buSzPts val="2000"/>
              <a:buChar char="•"/>
            </a:pPr>
            <a:r>
              <a:rPr b="1" lang="en-US"/>
              <a:t>Foster inclusive play and routines</a:t>
            </a:r>
            <a:r>
              <a:rPr lang="en-US"/>
              <a:t> – Use structured play and shared routines to practice social skills and reduce conflict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3a87ba0e670_0_2"/>
          <p:cNvSpPr txBox="1"/>
          <p:nvPr>
            <p:ph type="title"/>
          </p:nvPr>
        </p:nvSpPr>
        <p:spPr>
          <a:xfrm>
            <a:off x="594360" y="102875"/>
            <a:ext cx="10873800" cy="16803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How to Engage Siblings Effectively (continued)</a:t>
            </a:r>
            <a:endParaRPr/>
          </a:p>
        </p:txBody>
      </p:sp>
      <p:sp>
        <p:nvSpPr>
          <p:cNvPr id="123" name="Google Shape;123;g3a87ba0e670_0_2"/>
          <p:cNvSpPr txBox="1"/>
          <p:nvPr>
            <p:ph idx="1" type="body"/>
          </p:nvPr>
        </p:nvSpPr>
        <p:spPr>
          <a:xfrm>
            <a:off x="3657600" y="2282008"/>
            <a:ext cx="7810500" cy="3699300"/>
          </a:xfrm>
          <a:prstGeom prst="rect">
            <a:avLst/>
          </a:prstGeom>
          <a:noFill/>
          <a:ln>
            <a:noFill/>
          </a:ln>
        </p:spPr>
        <p:txBody>
          <a:bodyPr anchorCtr="0" anchor="t" bIns="0" lIns="0" spcFirstLastPara="1" rIns="0" wrap="square" tIns="228600">
            <a:normAutofit/>
          </a:bodyPr>
          <a:lstStyle/>
          <a:p>
            <a:pPr indent="-355600" lvl="0" marL="457200" rtl="0" algn="l">
              <a:spcBef>
                <a:spcPts val="1800"/>
              </a:spcBef>
              <a:spcAft>
                <a:spcPts val="0"/>
              </a:spcAft>
              <a:buSzPts val="2000"/>
              <a:buChar char="•"/>
            </a:pPr>
            <a:r>
              <a:rPr b="1" lang="en-US"/>
              <a:t>Support mental health</a:t>
            </a:r>
            <a:r>
              <a:rPr lang="en-US"/>
              <a:t> – Access sibling support groups (e.g., Sibshops) to address feelings of isolation, role stress, or depression Association</a:t>
            </a:r>
            <a:endParaRPr/>
          </a:p>
          <a:p>
            <a:pPr indent="-355600" lvl="0" marL="457200" rtl="0" algn="l">
              <a:spcBef>
                <a:spcPts val="1800"/>
              </a:spcBef>
              <a:spcAft>
                <a:spcPts val="0"/>
              </a:spcAft>
              <a:buSzPts val="2000"/>
              <a:buChar char="•"/>
            </a:pPr>
            <a:r>
              <a:rPr b="1" lang="en-US"/>
              <a:t>Promote role clarity</a:t>
            </a:r>
            <a:r>
              <a:rPr lang="en-US"/>
              <a:t> – For adolescents, especially sisters caring for brothers, clarify boundaries and responsibilities to prevent role conflict pmc.ncbi.nlm.nih.gov.</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5"/>
          <p:cNvSpPr txBox="1"/>
          <p:nvPr>
            <p:ph type="title"/>
          </p:nvPr>
        </p:nvSpPr>
        <p:spPr>
          <a:xfrm>
            <a:off x="594360" y="102875"/>
            <a:ext cx="10873740" cy="1680205"/>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Benefits of Engagement for the Family</a:t>
            </a:r>
            <a:endParaRPr/>
          </a:p>
        </p:txBody>
      </p:sp>
      <p:sp>
        <p:nvSpPr>
          <p:cNvPr id="130" name="Google Shape;130;p5"/>
          <p:cNvSpPr txBox="1"/>
          <p:nvPr>
            <p:ph idx="1" type="body"/>
          </p:nvPr>
        </p:nvSpPr>
        <p:spPr>
          <a:xfrm>
            <a:off x="3657600" y="2281238"/>
            <a:ext cx="7810500" cy="3700462"/>
          </a:xfrm>
          <a:prstGeom prst="rect">
            <a:avLst/>
          </a:prstGeom>
          <a:noFill/>
          <a:ln>
            <a:noFill/>
          </a:ln>
        </p:spPr>
        <p:txBody>
          <a:bodyPr anchorCtr="0" anchor="t" bIns="0" lIns="0" spcFirstLastPara="1" rIns="0" wrap="square" tIns="228600">
            <a:normAutofit/>
          </a:bodyPr>
          <a:lstStyle/>
          <a:p>
            <a:pPr indent="-342900" lvl="0" marL="460375" rtl="0" algn="l">
              <a:lnSpc>
                <a:spcPct val="90000"/>
              </a:lnSpc>
              <a:spcBef>
                <a:spcPts val="1800"/>
              </a:spcBef>
              <a:spcAft>
                <a:spcPts val="0"/>
              </a:spcAft>
              <a:buSzPts val="2000"/>
              <a:buChar char="•"/>
            </a:pPr>
            <a:r>
              <a:rPr b="1" lang="en-US"/>
              <a:t>For siblings</a:t>
            </a:r>
            <a:r>
              <a:rPr lang="en-US"/>
              <a:t>: Improved self-esteem, reduced stress, and stronger relationships with their autistic sibling Association for Science in Autism Treatment.</a:t>
            </a:r>
            <a:endParaRPr/>
          </a:p>
          <a:p>
            <a:pPr indent="-342900" lvl="0" marL="460375" rtl="0" algn="l">
              <a:lnSpc>
                <a:spcPct val="90000"/>
              </a:lnSpc>
              <a:spcBef>
                <a:spcPts val="1800"/>
              </a:spcBef>
              <a:spcAft>
                <a:spcPts val="0"/>
              </a:spcAft>
              <a:buSzPts val="2000"/>
              <a:buChar char="•"/>
            </a:pPr>
            <a:r>
              <a:rPr b="1" lang="en-US"/>
              <a:t>For the autistic child</a:t>
            </a:r>
            <a:r>
              <a:rPr lang="en-US"/>
              <a:t>: More consistent modeling of positive behaviors, better generalization of skills, and a supportive family environment.</a:t>
            </a:r>
            <a:endParaRPr/>
          </a:p>
          <a:p>
            <a:pPr indent="-342900" lvl="0" marL="460375" rtl="0" algn="l">
              <a:lnSpc>
                <a:spcPct val="90000"/>
              </a:lnSpc>
              <a:spcBef>
                <a:spcPts val="1800"/>
              </a:spcBef>
              <a:spcAft>
                <a:spcPts val="0"/>
              </a:spcAft>
              <a:buSzPts val="2000"/>
              <a:buChar char="•"/>
            </a:pPr>
            <a:r>
              <a:rPr b="1" lang="en-US"/>
              <a:t>For the family</a:t>
            </a:r>
            <a:r>
              <a:rPr lang="en-US"/>
              <a:t>: Enhanced communication, cooperation, and emotional resilience.</a:t>
            </a:r>
            <a:endParaRPr/>
          </a:p>
        </p:txBody>
      </p:sp>
      <p:grpSp>
        <p:nvGrpSpPr>
          <p:cNvPr id="131" name="Google Shape;131;p5"/>
          <p:cNvGrpSpPr/>
          <p:nvPr/>
        </p:nvGrpSpPr>
        <p:grpSpPr>
          <a:xfrm flipH="1" rot="5400000">
            <a:off x="0" y="3900132"/>
            <a:ext cx="2959226" cy="2959226"/>
            <a:chOff x="0" y="12289"/>
            <a:chExt cx="3550" cy="3551"/>
          </a:xfrm>
        </p:grpSpPr>
        <p:sp>
          <p:nvSpPr>
            <p:cNvPr id="132" name="Google Shape;132;p5"/>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33" name="Google Shape;133;p5"/>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34" name="Google Shape;134;p5"/>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2"/>
          <p:cNvSpPr txBox="1"/>
          <p:nvPr>
            <p:ph type="title"/>
          </p:nvPr>
        </p:nvSpPr>
        <p:spPr>
          <a:xfrm>
            <a:off x="594360" y="102875"/>
            <a:ext cx="10873740" cy="1680205"/>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Applied Behavior Analysis (ABA) and Social Skills</a:t>
            </a:r>
            <a:endParaRPr/>
          </a:p>
        </p:txBody>
      </p:sp>
      <p:sp>
        <p:nvSpPr>
          <p:cNvPr id="141" name="Google Shape;141;p12"/>
          <p:cNvSpPr txBox="1"/>
          <p:nvPr>
            <p:ph idx="1" type="body"/>
          </p:nvPr>
        </p:nvSpPr>
        <p:spPr>
          <a:xfrm>
            <a:off x="3657600" y="2281238"/>
            <a:ext cx="7810500" cy="3700462"/>
          </a:xfrm>
          <a:prstGeom prst="rect">
            <a:avLst/>
          </a:prstGeom>
          <a:noFill/>
          <a:ln>
            <a:noFill/>
          </a:ln>
        </p:spPr>
        <p:txBody>
          <a:bodyPr anchorCtr="0" anchor="t" bIns="0" lIns="0" spcFirstLastPara="1" rIns="0" wrap="square" tIns="228600">
            <a:normAutofit/>
          </a:bodyPr>
          <a:lstStyle/>
          <a:p>
            <a:pPr indent="-342900" lvl="0" marL="460375" rtl="0" algn="l">
              <a:lnSpc>
                <a:spcPct val="90000"/>
              </a:lnSpc>
              <a:spcBef>
                <a:spcPts val="1800"/>
              </a:spcBef>
              <a:spcAft>
                <a:spcPts val="0"/>
              </a:spcAft>
              <a:buSzPts val="2000"/>
              <a:buChar char="•"/>
            </a:pPr>
            <a:r>
              <a:rPr lang="en-US"/>
              <a:t>Positive Reinforcement: Reward appropriate social behaviors to encourage repetition.</a:t>
            </a:r>
            <a:endParaRPr/>
          </a:p>
          <a:p>
            <a:pPr indent="-342900" lvl="0" marL="460375" rtl="0" algn="l">
              <a:lnSpc>
                <a:spcPct val="90000"/>
              </a:lnSpc>
              <a:spcBef>
                <a:spcPts val="1800"/>
              </a:spcBef>
              <a:spcAft>
                <a:spcPts val="0"/>
              </a:spcAft>
              <a:buSzPts val="2000"/>
              <a:buChar char="•"/>
            </a:pPr>
            <a:r>
              <a:rPr lang="en-US"/>
              <a:t>Modeling and Role-Playing: Practice social scenarios in a controlled environment.</a:t>
            </a:r>
            <a:endParaRPr/>
          </a:p>
          <a:p>
            <a:pPr indent="-342900" lvl="0" marL="460375" rtl="0" algn="l">
              <a:lnSpc>
                <a:spcPct val="90000"/>
              </a:lnSpc>
              <a:spcBef>
                <a:spcPts val="1800"/>
              </a:spcBef>
              <a:spcAft>
                <a:spcPts val="0"/>
              </a:spcAft>
              <a:buSzPts val="2000"/>
              <a:buChar char="•"/>
            </a:pPr>
            <a:r>
              <a:rPr lang="en-US"/>
              <a:t>Individualized Strategies: Tailor interventions to your child's specific needs and progress.</a:t>
            </a:r>
            <a:endParaRPr/>
          </a:p>
        </p:txBody>
      </p:sp>
      <p:grpSp>
        <p:nvGrpSpPr>
          <p:cNvPr id="142" name="Google Shape;142;p12"/>
          <p:cNvGrpSpPr/>
          <p:nvPr/>
        </p:nvGrpSpPr>
        <p:grpSpPr>
          <a:xfrm flipH="1" rot="5400000">
            <a:off x="0" y="3900132"/>
            <a:ext cx="2959226" cy="2959226"/>
            <a:chOff x="0" y="12289"/>
            <a:chExt cx="3550" cy="3551"/>
          </a:xfrm>
        </p:grpSpPr>
        <p:sp>
          <p:nvSpPr>
            <p:cNvPr id="143" name="Google Shape;143;p12"/>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44" name="Google Shape;144;p12"/>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45" name="Google Shape;145;p12"/>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3"/>
          <p:cNvSpPr txBox="1"/>
          <p:nvPr>
            <p:ph type="title"/>
          </p:nvPr>
        </p:nvSpPr>
        <p:spPr>
          <a:xfrm>
            <a:off x="594360" y="102875"/>
            <a:ext cx="10873740" cy="1680205"/>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Applied Behavior Analysis (ABA) and Social Skills</a:t>
            </a:r>
            <a:endParaRPr/>
          </a:p>
        </p:txBody>
      </p:sp>
      <p:sp>
        <p:nvSpPr>
          <p:cNvPr id="152" name="Google Shape;152;p13"/>
          <p:cNvSpPr txBox="1"/>
          <p:nvPr>
            <p:ph idx="1" type="body"/>
          </p:nvPr>
        </p:nvSpPr>
        <p:spPr>
          <a:xfrm>
            <a:off x="3657600" y="2281238"/>
            <a:ext cx="7810500" cy="3700462"/>
          </a:xfrm>
          <a:prstGeom prst="rect">
            <a:avLst/>
          </a:prstGeom>
          <a:noFill/>
          <a:ln>
            <a:noFill/>
          </a:ln>
        </p:spPr>
        <p:txBody>
          <a:bodyPr anchorCtr="0" anchor="t" bIns="0" lIns="0" spcFirstLastPara="1" rIns="0" wrap="square" tIns="228600">
            <a:normAutofit/>
          </a:bodyPr>
          <a:lstStyle/>
          <a:p>
            <a:pPr indent="-342900" lvl="0" marL="460375" rtl="0" algn="l">
              <a:lnSpc>
                <a:spcPct val="90000"/>
              </a:lnSpc>
              <a:spcBef>
                <a:spcPts val="1800"/>
              </a:spcBef>
              <a:spcAft>
                <a:spcPts val="0"/>
              </a:spcAft>
              <a:buSzPts val="2000"/>
              <a:buChar char="•"/>
            </a:pPr>
            <a:r>
              <a:rPr lang="en-US"/>
              <a:t>Social Stories: Use narratives to explain social situations and expected behaviors.</a:t>
            </a:r>
            <a:endParaRPr/>
          </a:p>
          <a:p>
            <a:pPr indent="-342900" lvl="0" marL="460375" rtl="0" algn="l">
              <a:lnSpc>
                <a:spcPct val="90000"/>
              </a:lnSpc>
              <a:spcBef>
                <a:spcPts val="1800"/>
              </a:spcBef>
              <a:spcAft>
                <a:spcPts val="0"/>
              </a:spcAft>
              <a:buSzPts val="2000"/>
              <a:buChar char="•"/>
            </a:pPr>
            <a:r>
              <a:rPr lang="en-US"/>
              <a:t>Visual Supports: Implement visual cues to guide social interactions.</a:t>
            </a:r>
            <a:endParaRPr/>
          </a:p>
          <a:p>
            <a:pPr indent="-342900" lvl="0" marL="460375" rtl="0" algn="l">
              <a:lnSpc>
                <a:spcPct val="90000"/>
              </a:lnSpc>
              <a:spcBef>
                <a:spcPts val="1800"/>
              </a:spcBef>
              <a:spcAft>
                <a:spcPts val="0"/>
              </a:spcAft>
              <a:buSzPts val="2000"/>
              <a:buChar char="•"/>
            </a:pPr>
            <a:r>
              <a:rPr lang="en-US"/>
              <a:t>Group Sessions: Participate in group therapies that focus on practicing social skills in a safe setting.</a:t>
            </a:r>
            <a:endParaRPr/>
          </a:p>
        </p:txBody>
      </p:sp>
      <p:grpSp>
        <p:nvGrpSpPr>
          <p:cNvPr id="153" name="Google Shape;153;p13"/>
          <p:cNvGrpSpPr/>
          <p:nvPr/>
        </p:nvGrpSpPr>
        <p:grpSpPr>
          <a:xfrm flipH="1" rot="5400000">
            <a:off x="0" y="3900132"/>
            <a:ext cx="2959226" cy="2959226"/>
            <a:chOff x="0" y="12289"/>
            <a:chExt cx="3550" cy="3551"/>
          </a:xfrm>
        </p:grpSpPr>
        <p:sp>
          <p:nvSpPr>
            <p:cNvPr id="154" name="Google Shape;154;p13"/>
            <p:cNvSpPr/>
            <p:nvPr/>
          </p:nvSpPr>
          <p:spPr>
            <a:xfrm>
              <a:off x="0" y="12289"/>
              <a:ext cx="1789" cy="2386"/>
            </a:xfrm>
            <a:custGeom>
              <a:rect b="b" l="l" r="r" t="t"/>
              <a:pathLst>
                <a:path extrusionOk="0" h="2386" w="1789">
                  <a:moveTo>
                    <a:pt x="0" y="0"/>
                  </a:moveTo>
                  <a:lnTo>
                    <a:pt x="0" y="1194"/>
                  </a:lnTo>
                  <a:lnTo>
                    <a:pt x="1192" y="2386"/>
                  </a:lnTo>
                  <a:lnTo>
                    <a:pt x="1789" y="1789"/>
                  </a:lnTo>
                  <a:lnTo>
                    <a:pt x="0"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55" name="Google Shape;155;p13"/>
            <p:cNvSpPr/>
            <p:nvPr/>
          </p:nvSpPr>
          <p:spPr>
            <a:xfrm>
              <a:off x="0" y="14678"/>
              <a:ext cx="1162" cy="1162"/>
            </a:xfrm>
            <a:custGeom>
              <a:rect b="b" l="l" r="r" t="t"/>
              <a:pathLst>
                <a:path extrusionOk="0" h="1162" w="1162">
                  <a:moveTo>
                    <a:pt x="0" y="0"/>
                  </a:moveTo>
                  <a:lnTo>
                    <a:pt x="0" y="1161"/>
                  </a:lnTo>
                  <a:lnTo>
                    <a:pt x="1161" y="1161"/>
                  </a:lnTo>
                  <a:lnTo>
                    <a:pt x="0"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sp>
          <p:nvSpPr>
            <p:cNvPr id="156" name="Google Shape;156;p13"/>
            <p:cNvSpPr/>
            <p:nvPr/>
          </p:nvSpPr>
          <p:spPr>
            <a:xfrm>
              <a:off x="1221" y="14675"/>
              <a:ext cx="2329" cy="1165"/>
            </a:xfrm>
            <a:custGeom>
              <a:rect b="b" l="l" r="r" t="t"/>
              <a:pathLst>
                <a:path extrusionOk="0" h="1165" w="2329">
                  <a:moveTo>
                    <a:pt x="2329" y="1164"/>
                  </a:moveTo>
                  <a:lnTo>
                    <a:pt x="1165" y="0"/>
                  </a:lnTo>
                  <a:lnTo>
                    <a:pt x="0" y="1164"/>
                  </a:lnTo>
                  <a:lnTo>
                    <a:pt x="2329" y="1164"/>
                  </a:lnTo>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ibre Franklin"/>
                <a:ea typeface="Libre Franklin"/>
                <a:cs typeface="Libre Franklin"/>
                <a:sym typeface="Libre Franklin"/>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3a87ba0e670_0_240"/>
          <p:cNvSpPr txBox="1"/>
          <p:nvPr>
            <p:ph type="title"/>
          </p:nvPr>
        </p:nvSpPr>
        <p:spPr>
          <a:xfrm>
            <a:off x="594360" y="278129"/>
            <a:ext cx="9778500" cy="1494600"/>
          </a:xfrm>
          <a:prstGeom prst="rect">
            <a:avLst/>
          </a:prstGeom>
          <a:noFill/>
          <a:ln>
            <a:noFill/>
          </a:ln>
        </p:spPr>
        <p:txBody>
          <a:bodyPr anchorCtr="0" anchor="b" bIns="0" lIns="0" spcFirstLastPara="1" rIns="0" wrap="square" tIns="0">
            <a:noAutofit/>
          </a:bodyPr>
          <a:lstStyle/>
          <a:p>
            <a:pPr indent="0" lvl="0" marL="0" rtl="0" algn="l">
              <a:lnSpc>
                <a:spcPct val="80000"/>
              </a:lnSpc>
              <a:spcBef>
                <a:spcPts val="0"/>
              </a:spcBef>
              <a:spcAft>
                <a:spcPts val="0"/>
              </a:spcAft>
              <a:buClr>
                <a:schemeClr val="dk1"/>
              </a:buClr>
              <a:buSzPts val="4400"/>
              <a:buFont typeface="Franklin Gothic"/>
              <a:buNone/>
            </a:pPr>
            <a:r>
              <a:rPr lang="en-US"/>
              <a:t>Teach feelings in a relatable way</a:t>
            </a:r>
            <a:endParaRPr/>
          </a:p>
        </p:txBody>
      </p:sp>
      <p:sp>
        <p:nvSpPr>
          <p:cNvPr id="163" name="Google Shape;163;g3a87ba0e670_0_240"/>
          <p:cNvSpPr txBox="1"/>
          <p:nvPr>
            <p:ph idx="1" type="body"/>
          </p:nvPr>
        </p:nvSpPr>
        <p:spPr>
          <a:xfrm>
            <a:off x="594336" y="2676525"/>
            <a:ext cx="6416100" cy="3597600"/>
          </a:xfrm>
          <a:prstGeom prst="rect">
            <a:avLst/>
          </a:prstGeom>
          <a:noFill/>
          <a:ln>
            <a:noFill/>
          </a:ln>
        </p:spPr>
        <p:txBody>
          <a:bodyPr anchorCtr="0" anchor="t" bIns="0" lIns="0" spcFirstLastPara="1" rIns="0" wrap="square" tIns="45700">
            <a:normAutofit/>
          </a:bodyPr>
          <a:lstStyle/>
          <a:p>
            <a:pPr indent="-514350" lvl="0" marL="514350" rtl="0" algn="l">
              <a:lnSpc>
                <a:spcPct val="90000"/>
              </a:lnSpc>
              <a:spcBef>
                <a:spcPts val="0"/>
              </a:spcBef>
              <a:spcAft>
                <a:spcPts val="0"/>
              </a:spcAft>
              <a:buClr>
                <a:schemeClr val="dk1"/>
              </a:buClr>
              <a:buSzPts val="2000"/>
              <a:buFont typeface="Arial"/>
              <a:buChar char="•"/>
            </a:pPr>
            <a:r>
              <a:rPr lang="en-US" sz="2600"/>
              <a:t>Emotional Awareness</a:t>
            </a:r>
            <a:endParaRPr/>
          </a:p>
          <a:p>
            <a:pPr indent="-514350" lvl="1" marL="971550" rtl="0" algn="l">
              <a:lnSpc>
                <a:spcPct val="90000"/>
              </a:lnSpc>
              <a:spcBef>
                <a:spcPts val="0"/>
              </a:spcBef>
              <a:spcAft>
                <a:spcPts val="0"/>
              </a:spcAft>
              <a:buSzPts val="2000"/>
              <a:buFont typeface="Arial"/>
              <a:buChar char="•"/>
            </a:pPr>
            <a:r>
              <a:rPr lang="en-US" sz="2600"/>
              <a:t>Identifying feelings</a:t>
            </a:r>
            <a:endParaRPr/>
          </a:p>
          <a:p>
            <a:pPr indent="-514350" lvl="0" marL="514350" rtl="0" algn="l">
              <a:lnSpc>
                <a:spcPct val="90000"/>
              </a:lnSpc>
              <a:spcBef>
                <a:spcPts val="0"/>
              </a:spcBef>
              <a:spcAft>
                <a:spcPts val="0"/>
              </a:spcAft>
              <a:buClr>
                <a:schemeClr val="dk1"/>
              </a:buClr>
              <a:buSzPts val="2000"/>
              <a:buFont typeface="Arial"/>
              <a:buChar char="•"/>
            </a:pPr>
            <a:r>
              <a:rPr lang="en-US" sz="2600"/>
              <a:t>Emotional Communication</a:t>
            </a:r>
            <a:endParaRPr/>
          </a:p>
          <a:p>
            <a:pPr indent="-514350" lvl="1" marL="971550" rtl="0" algn="l">
              <a:lnSpc>
                <a:spcPct val="90000"/>
              </a:lnSpc>
              <a:spcBef>
                <a:spcPts val="0"/>
              </a:spcBef>
              <a:spcAft>
                <a:spcPts val="0"/>
              </a:spcAft>
              <a:buSzPts val="2000"/>
              <a:buFont typeface="Arial"/>
              <a:buChar char="•"/>
            </a:pPr>
            <a:r>
              <a:rPr lang="en-US" sz="2600"/>
              <a:t>“I feel”, “I need”, “I want”</a:t>
            </a:r>
            <a:endParaRPr/>
          </a:p>
          <a:p>
            <a:pPr indent="-514350" lvl="0" marL="514350" rtl="0" algn="l">
              <a:lnSpc>
                <a:spcPct val="90000"/>
              </a:lnSpc>
              <a:spcBef>
                <a:spcPts val="0"/>
              </a:spcBef>
              <a:spcAft>
                <a:spcPts val="0"/>
              </a:spcAft>
              <a:buClr>
                <a:schemeClr val="dk1"/>
              </a:buClr>
              <a:buSzPts val="2000"/>
              <a:buFont typeface="Arial"/>
              <a:buChar char="•"/>
            </a:pPr>
            <a:r>
              <a:rPr lang="en-US" sz="2600"/>
              <a:t>Empathy</a:t>
            </a:r>
            <a:endParaRPr/>
          </a:p>
          <a:p>
            <a:pPr indent="-514350" lvl="1" marL="971550" rtl="0" algn="l">
              <a:lnSpc>
                <a:spcPct val="90000"/>
              </a:lnSpc>
              <a:spcBef>
                <a:spcPts val="0"/>
              </a:spcBef>
              <a:spcAft>
                <a:spcPts val="0"/>
              </a:spcAft>
              <a:buSzPts val="2000"/>
              <a:buFont typeface="Arial"/>
              <a:buChar char="•"/>
            </a:pPr>
            <a:r>
              <a:rPr lang="en-US" sz="2600"/>
              <a:t>Recognizing feelings in others</a:t>
            </a:r>
            <a:endParaRPr/>
          </a:p>
          <a:p>
            <a:pPr indent="-514350" lvl="0" marL="514350" rtl="0" algn="l">
              <a:lnSpc>
                <a:spcPct val="90000"/>
              </a:lnSpc>
              <a:spcBef>
                <a:spcPts val="0"/>
              </a:spcBef>
              <a:spcAft>
                <a:spcPts val="0"/>
              </a:spcAft>
              <a:buClr>
                <a:schemeClr val="dk1"/>
              </a:buClr>
              <a:buSzPts val="2000"/>
              <a:buFont typeface="Arial"/>
              <a:buChar char="•"/>
            </a:pPr>
            <a:r>
              <a:rPr lang="en-US" sz="2600"/>
              <a:t>Emotional Control / Coping Skills</a:t>
            </a:r>
            <a:endParaRPr/>
          </a:p>
          <a:p>
            <a:pPr indent="-514350" lvl="1" marL="971550" rtl="0" algn="l">
              <a:lnSpc>
                <a:spcPct val="90000"/>
              </a:lnSpc>
              <a:spcBef>
                <a:spcPts val="0"/>
              </a:spcBef>
              <a:spcAft>
                <a:spcPts val="0"/>
              </a:spcAft>
              <a:buSzPts val="2000"/>
              <a:buFont typeface="Arial"/>
              <a:buChar char="•"/>
            </a:pPr>
            <a:r>
              <a:rPr lang="en-US" sz="2600"/>
              <a:t>ex: Deep breathing, finding a creative outlet, physical activity</a:t>
            </a:r>
            <a:endParaRPr/>
          </a:p>
        </p:txBody>
      </p:sp>
      <p:pic>
        <p:nvPicPr>
          <p:cNvPr descr="A collage of cartoon characters&#10;&#10;AI-generated content may be incorrect." id="164" name="Google Shape;164;g3a87ba0e670_0_240"/>
          <p:cNvPicPr preferRelativeResize="0"/>
          <p:nvPr/>
        </p:nvPicPr>
        <p:blipFill rotWithShape="1">
          <a:blip r:embed="rId3">
            <a:alphaModFix/>
          </a:blip>
          <a:srcRect b="0" l="0" r="0" t="0"/>
          <a:stretch/>
        </p:blipFill>
        <p:spPr>
          <a:xfrm>
            <a:off x="7768003" y="1772730"/>
            <a:ext cx="3605358" cy="480714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2025-03-10T15:16:51Z</dcterms:created>
  <dc:creator>MCRS Staff2</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